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77" r:id="rId9"/>
    <p:sldId id="278" r:id="rId10"/>
    <p:sldId id="266" r:id="rId11"/>
    <p:sldId id="267" r:id="rId12"/>
    <p:sldId id="273" r:id="rId13"/>
    <p:sldId id="272" r:id="rId14"/>
    <p:sldId id="274" r:id="rId15"/>
    <p:sldId id="25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CD"/>
    <a:srgbClr val="FD878A"/>
    <a:srgbClr val="FC8F8A"/>
    <a:srgbClr val="83AFE5"/>
    <a:srgbClr val="A7B9EB"/>
    <a:srgbClr val="0D193B"/>
    <a:srgbClr val="EEC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327E4-3AEC-474C-A6BB-8190EE82B064}" v="811" dt="2022-12-20T00:19:29.6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Tochanenko" userId="7b11bd4c-da89-4090-9c7e-000cebd04ee3" providerId="ADAL" clId="{677327E4-3AEC-474C-A6BB-8190EE82B064}"/>
    <pc:docChg chg="undo custSel addSld delSld modSld sldOrd">
      <pc:chgData name="Vladislav Tochanenko" userId="7b11bd4c-da89-4090-9c7e-000cebd04ee3" providerId="ADAL" clId="{677327E4-3AEC-474C-A6BB-8190EE82B064}" dt="2022-12-20T00:19:47.990" v="3998" actId="47"/>
      <pc:docMkLst>
        <pc:docMk/>
      </pc:docMkLst>
      <pc:sldChg chg="addSp modSp mod modTransition setBg">
        <pc:chgData name="Vladislav Tochanenko" userId="7b11bd4c-da89-4090-9c7e-000cebd04ee3" providerId="ADAL" clId="{677327E4-3AEC-474C-A6BB-8190EE82B064}" dt="2022-12-14T23:29:48.406" v="1826"/>
        <pc:sldMkLst>
          <pc:docMk/>
          <pc:sldMk cId="3980091346" sldId="256"/>
        </pc:sldMkLst>
        <pc:spChg chg="mod">
          <ac:chgData name="Vladislav Tochanenko" userId="7b11bd4c-da89-4090-9c7e-000cebd04ee3" providerId="ADAL" clId="{677327E4-3AEC-474C-A6BB-8190EE82B064}" dt="2022-12-14T21:59:57.200" v="250" actId="14100"/>
          <ac:spMkLst>
            <pc:docMk/>
            <pc:sldMk cId="3980091346" sldId="256"/>
            <ac:spMk id="2" creationId="{46196D5A-130B-D3A0-8EAA-75AA819FD003}"/>
          </ac:spMkLst>
        </pc:spChg>
        <pc:spChg chg="mod">
          <ac:chgData name="Vladislav Tochanenko" userId="7b11bd4c-da89-4090-9c7e-000cebd04ee3" providerId="ADAL" clId="{677327E4-3AEC-474C-A6BB-8190EE82B064}" dt="2022-12-14T21:59:52.581" v="248" actId="122"/>
          <ac:spMkLst>
            <pc:docMk/>
            <pc:sldMk cId="3980091346" sldId="256"/>
            <ac:spMk id="3" creationId="{2E8ACAE6-7B4F-BF8C-7A8D-49979262E967}"/>
          </ac:spMkLst>
        </pc:spChg>
        <pc:spChg chg="add mod ord">
          <ac:chgData name="Vladislav Tochanenko" userId="7b11bd4c-da89-4090-9c7e-000cebd04ee3" providerId="ADAL" clId="{677327E4-3AEC-474C-A6BB-8190EE82B064}" dt="2022-12-14T21:59:18.484" v="240" actId="14100"/>
          <ac:spMkLst>
            <pc:docMk/>
            <pc:sldMk cId="3980091346" sldId="256"/>
            <ac:spMk id="4" creationId="{2321EB38-DDAA-C074-B23A-BD1CB81BCE80}"/>
          </ac:spMkLst>
        </pc:spChg>
        <pc:spChg chg="mod">
          <ac:chgData name="Vladislav Tochanenko" userId="7b11bd4c-da89-4090-9c7e-000cebd04ee3" providerId="ADAL" clId="{677327E4-3AEC-474C-A6BB-8190EE82B064}" dt="2022-12-14T21:58:51.014" v="232" actId="1076"/>
          <ac:spMkLst>
            <pc:docMk/>
            <pc:sldMk cId="3980091346" sldId="256"/>
            <ac:spMk id="6" creationId="{A7FAB5FA-7BE2-8E8A-E079-3D961FCFCF14}"/>
          </ac:spMkLst>
        </pc:spChg>
        <pc:picChg chg="add mod">
          <ac:chgData name="Vladislav Tochanenko" userId="7b11bd4c-da89-4090-9c7e-000cebd04ee3" providerId="ADAL" clId="{677327E4-3AEC-474C-A6BB-8190EE82B064}" dt="2022-12-14T21:58:21.283" v="226" actId="1076"/>
          <ac:picMkLst>
            <pc:docMk/>
            <pc:sldMk cId="3980091346" sldId="256"/>
            <ac:picMk id="2050" creationId="{A5FD3D6C-B8F4-0D11-EA04-564A1B01B139}"/>
          </ac:picMkLst>
        </pc:picChg>
      </pc:sldChg>
      <pc:sldChg chg="addSp delSp modSp mod modTransition">
        <pc:chgData name="Vladislav Tochanenko" userId="7b11bd4c-da89-4090-9c7e-000cebd04ee3" providerId="ADAL" clId="{677327E4-3AEC-474C-A6BB-8190EE82B064}" dt="2022-12-14T23:30:29.843" v="1837"/>
        <pc:sldMkLst>
          <pc:docMk/>
          <pc:sldMk cId="3911608888" sldId="257"/>
        </pc:sldMkLst>
        <pc:spChg chg="mod">
          <ac:chgData name="Vladislav Tochanenko" userId="7b11bd4c-da89-4090-9c7e-000cebd04ee3" providerId="ADAL" clId="{677327E4-3AEC-474C-A6BB-8190EE82B064}" dt="2022-12-14T23:12:19.580" v="1358" actId="14100"/>
          <ac:spMkLst>
            <pc:docMk/>
            <pc:sldMk cId="3911608888" sldId="257"/>
            <ac:spMk id="2" creationId="{76BBDB5A-D682-8982-2D26-73BEAA1A150A}"/>
          </ac:spMkLst>
        </pc:spChg>
        <pc:spChg chg="del mod">
          <ac:chgData name="Vladislav Tochanenko" userId="7b11bd4c-da89-4090-9c7e-000cebd04ee3" providerId="ADAL" clId="{677327E4-3AEC-474C-A6BB-8190EE82B064}" dt="2022-12-14T21:37:51.231" v="23" actId="478"/>
          <ac:spMkLst>
            <pc:docMk/>
            <pc:sldMk cId="3911608888" sldId="257"/>
            <ac:spMk id="3" creationId="{2D59446B-B356-3A11-D9DC-2D3A159D89F8}"/>
          </ac:spMkLst>
        </pc:spChg>
        <pc:spChg chg="add mod">
          <ac:chgData name="Vladislav Tochanenko" userId="7b11bd4c-da89-4090-9c7e-000cebd04ee3" providerId="ADAL" clId="{677327E4-3AEC-474C-A6BB-8190EE82B064}" dt="2022-12-14T21:53:37.501" v="207" actId="1076"/>
          <ac:spMkLst>
            <pc:docMk/>
            <pc:sldMk cId="3911608888" sldId="257"/>
            <ac:spMk id="4" creationId="{AA4B1A05-75CD-1789-6C2E-3DAC0A81D729}"/>
          </ac:spMkLst>
        </pc:spChg>
        <pc:spChg chg="mod">
          <ac:chgData name="Vladislav Tochanenko" userId="7b11bd4c-da89-4090-9c7e-000cebd04ee3" providerId="ADAL" clId="{677327E4-3AEC-474C-A6BB-8190EE82B064}" dt="2022-12-14T23:13:41.767" v="1370" actId="14861"/>
          <ac:spMkLst>
            <pc:docMk/>
            <pc:sldMk cId="3911608888" sldId="257"/>
            <ac:spMk id="5" creationId="{8609EB97-1770-5736-F642-02637E9BBD86}"/>
          </ac:spMkLst>
        </pc:spChg>
        <pc:spChg chg="add mod">
          <ac:chgData name="Vladislav Tochanenko" userId="7b11bd4c-da89-4090-9c7e-000cebd04ee3" providerId="ADAL" clId="{677327E4-3AEC-474C-A6BB-8190EE82B064}" dt="2022-12-14T21:53:37.501" v="207" actId="1076"/>
          <ac:spMkLst>
            <pc:docMk/>
            <pc:sldMk cId="3911608888" sldId="257"/>
            <ac:spMk id="6" creationId="{2F6C449B-D34E-EC55-D034-E2404694167B}"/>
          </ac:spMkLst>
        </pc:spChg>
        <pc:spChg chg="add mod">
          <ac:chgData name="Vladislav Tochanenko" userId="7b11bd4c-da89-4090-9c7e-000cebd04ee3" providerId="ADAL" clId="{677327E4-3AEC-474C-A6BB-8190EE82B064}" dt="2022-12-14T21:53:37.501" v="207" actId="1076"/>
          <ac:spMkLst>
            <pc:docMk/>
            <pc:sldMk cId="3911608888" sldId="257"/>
            <ac:spMk id="7" creationId="{8257F082-0F79-B0DC-9B42-DB3353414B15}"/>
          </ac:spMkLst>
        </pc:spChg>
        <pc:spChg chg="add mod ord">
          <ac:chgData name="Vladislav Tochanenko" userId="7b11bd4c-da89-4090-9c7e-000cebd04ee3" providerId="ADAL" clId="{677327E4-3AEC-474C-A6BB-8190EE82B064}" dt="2022-12-14T21:53:37.501" v="207" actId="1076"/>
          <ac:spMkLst>
            <pc:docMk/>
            <pc:sldMk cId="3911608888" sldId="257"/>
            <ac:spMk id="11" creationId="{08F3E073-5252-DB01-E072-D20B5E7B256F}"/>
          </ac:spMkLst>
        </pc:spChg>
        <pc:spChg chg="add mod">
          <ac:chgData name="Vladislav Tochanenko" userId="7b11bd4c-da89-4090-9c7e-000cebd04ee3" providerId="ADAL" clId="{677327E4-3AEC-474C-A6BB-8190EE82B064}" dt="2022-12-14T21:53:37.501" v="207" actId="1076"/>
          <ac:spMkLst>
            <pc:docMk/>
            <pc:sldMk cId="3911608888" sldId="257"/>
            <ac:spMk id="12" creationId="{38A6F7D8-46D0-5A4B-A631-C51BB61D372E}"/>
          </ac:spMkLst>
        </pc:spChg>
        <pc:spChg chg="add mod ord">
          <ac:chgData name="Vladislav Tochanenko" userId="7b11bd4c-da89-4090-9c7e-000cebd04ee3" providerId="ADAL" clId="{677327E4-3AEC-474C-A6BB-8190EE82B064}" dt="2022-12-14T21:53:37.501" v="207" actId="1076"/>
          <ac:spMkLst>
            <pc:docMk/>
            <pc:sldMk cId="3911608888" sldId="257"/>
            <ac:spMk id="14" creationId="{5B62A110-E733-B866-94CB-6E4437A3E554}"/>
          </ac:spMkLst>
        </pc:spChg>
        <pc:spChg chg="add mod">
          <ac:chgData name="Vladislav Tochanenko" userId="7b11bd4c-da89-4090-9c7e-000cebd04ee3" providerId="ADAL" clId="{677327E4-3AEC-474C-A6BB-8190EE82B064}" dt="2022-12-14T23:14:29.793" v="1380" actId="20577"/>
          <ac:spMkLst>
            <pc:docMk/>
            <pc:sldMk cId="3911608888" sldId="257"/>
            <ac:spMk id="16" creationId="{B09EFB90-A3FA-D6C6-761F-626141C68416}"/>
          </ac:spMkLst>
        </pc:spChg>
        <pc:spChg chg="add mod">
          <ac:chgData name="Vladislav Tochanenko" userId="7b11bd4c-da89-4090-9c7e-000cebd04ee3" providerId="ADAL" clId="{677327E4-3AEC-474C-A6BB-8190EE82B064}" dt="2022-12-14T23:12:22.048" v="1360" actId="571"/>
          <ac:spMkLst>
            <pc:docMk/>
            <pc:sldMk cId="3911608888" sldId="257"/>
            <ac:spMk id="17" creationId="{7F02971A-5EA6-C649-E3AA-5DAB2914957E}"/>
          </ac:spMkLst>
        </pc:spChg>
        <pc:spChg chg="add mod">
          <ac:chgData name="Vladislav Tochanenko" userId="7b11bd4c-da89-4090-9c7e-000cebd04ee3" providerId="ADAL" clId="{677327E4-3AEC-474C-A6BB-8190EE82B064}" dt="2022-12-14T23:12:22.048" v="1360" actId="571"/>
          <ac:spMkLst>
            <pc:docMk/>
            <pc:sldMk cId="3911608888" sldId="257"/>
            <ac:spMk id="18" creationId="{7BE5C4ED-6932-2280-6C39-3A6C4840A97F}"/>
          </ac:spMkLst>
        </pc:spChg>
        <pc:spChg chg="add del mod">
          <ac:chgData name="Vladislav Tochanenko" userId="7b11bd4c-da89-4090-9c7e-000cebd04ee3" providerId="ADAL" clId="{677327E4-3AEC-474C-A6BB-8190EE82B064}" dt="2022-12-14T23:14:38.719" v="1383" actId="255"/>
          <ac:spMkLst>
            <pc:docMk/>
            <pc:sldMk cId="3911608888" sldId="257"/>
            <ac:spMk id="19" creationId="{05166CC7-0669-4C5B-CF63-DE8FADAE067E}"/>
          </ac:spMkLst>
        </pc:spChg>
        <pc:picChg chg="add mod">
          <ac:chgData name="Vladislav Tochanenko" userId="7b11bd4c-da89-4090-9c7e-000cebd04ee3" providerId="ADAL" clId="{677327E4-3AEC-474C-A6BB-8190EE82B064}" dt="2022-12-14T21:53:37.501" v="207" actId="1076"/>
          <ac:picMkLst>
            <pc:docMk/>
            <pc:sldMk cId="3911608888" sldId="257"/>
            <ac:picMk id="8" creationId="{A3F1BFB2-03D0-7C99-3408-E3F72333B76F}"/>
          </ac:picMkLst>
        </pc:picChg>
        <pc:picChg chg="add mod ord">
          <ac:chgData name="Vladislav Tochanenko" userId="7b11bd4c-da89-4090-9c7e-000cebd04ee3" providerId="ADAL" clId="{677327E4-3AEC-474C-A6BB-8190EE82B064}" dt="2022-12-14T21:53:37.501" v="207" actId="1076"/>
          <ac:picMkLst>
            <pc:docMk/>
            <pc:sldMk cId="3911608888" sldId="257"/>
            <ac:picMk id="9" creationId="{B59BDF2F-4394-9F0C-4778-F8CE508ABDD2}"/>
          </ac:picMkLst>
        </pc:picChg>
        <pc:picChg chg="add mod ord">
          <ac:chgData name="Vladislav Tochanenko" userId="7b11bd4c-da89-4090-9c7e-000cebd04ee3" providerId="ADAL" clId="{677327E4-3AEC-474C-A6BB-8190EE82B064}" dt="2022-12-14T21:53:37.501" v="207" actId="1076"/>
          <ac:picMkLst>
            <pc:docMk/>
            <pc:sldMk cId="3911608888" sldId="257"/>
            <ac:picMk id="10" creationId="{CD36851E-FD1F-EF56-1A04-A013265F84C0}"/>
          </ac:picMkLst>
        </pc:picChg>
        <pc:picChg chg="add del mod">
          <ac:chgData name="Vladislav Tochanenko" userId="7b11bd4c-da89-4090-9c7e-000cebd04ee3" providerId="ADAL" clId="{677327E4-3AEC-474C-A6BB-8190EE82B064}" dt="2022-12-14T21:42:09.638" v="75" actId="478"/>
          <ac:picMkLst>
            <pc:docMk/>
            <pc:sldMk cId="3911608888" sldId="257"/>
            <ac:picMk id="13" creationId="{19DE39A0-C432-5003-667E-A67D3A79148D}"/>
          </ac:picMkLst>
        </pc:picChg>
        <pc:picChg chg="add del mod">
          <ac:chgData name="Vladislav Tochanenko" userId="7b11bd4c-da89-4090-9c7e-000cebd04ee3" providerId="ADAL" clId="{677327E4-3AEC-474C-A6BB-8190EE82B064}" dt="2022-12-14T21:42:22.831" v="80" actId="478"/>
          <ac:picMkLst>
            <pc:docMk/>
            <pc:sldMk cId="3911608888" sldId="257"/>
            <ac:picMk id="15" creationId="{2925744D-26E2-14AF-5D70-EA93EA6EE011}"/>
          </ac:picMkLst>
        </pc:picChg>
        <pc:picChg chg="add mod">
          <ac:chgData name="Vladislav Tochanenko" userId="7b11bd4c-da89-4090-9c7e-000cebd04ee3" providerId="ADAL" clId="{677327E4-3AEC-474C-A6BB-8190EE82B064}" dt="2022-12-14T21:53:40.299" v="211" actId="1037"/>
          <ac:picMkLst>
            <pc:docMk/>
            <pc:sldMk cId="3911608888" sldId="257"/>
            <ac:picMk id="1026" creationId="{13527247-69D6-FE47-579B-A7E09F71F877}"/>
          </ac:picMkLst>
        </pc:picChg>
      </pc:sldChg>
      <pc:sldChg chg="addSp delSp modSp new mod modTransition modAnim">
        <pc:chgData name="Vladislav Tochanenko" userId="7b11bd4c-da89-4090-9c7e-000cebd04ee3" providerId="ADAL" clId="{677327E4-3AEC-474C-A6BB-8190EE82B064}" dt="2022-12-19T23:09:09.903" v="3223"/>
        <pc:sldMkLst>
          <pc:docMk/>
          <pc:sldMk cId="1753799543" sldId="258"/>
        </pc:sldMkLst>
        <pc:spChg chg="del">
          <ac:chgData name="Vladislav Tochanenko" userId="7b11bd4c-da89-4090-9c7e-000cebd04ee3" providerId="ADAL" clId="{677327E4-3AEC-474C-A6BB-8190EE82B064}" dt="2022-12-14T22:19:03.962" v="407" actId="478"/>
          <ac:spMkLst>
            <pc:docMk/>
            <pc:sldMk cId="1753799543" sldId="258"/>
            <ac:spMk id="2" creationId="{556E7F27-0425-4A4F-C35A-B467307B1EF9}"/>
          </ac:spMkLst>
        </pc:spChg>
        <pc:spChg chg="del">
          <ac:chgData name="Vladislav Tochanenko" userId="7b11bd4c-da89-4090-9c7e-000cebd04ee3" providerId="ADAL" clId="{677327E4-3AEC-474C-A6BB-8190EE82B064}" dt="2022-12-14T22:19:04.730" v="408" actId="478"/>
          <ac:spMkLst>
            <pc:docMk/>
            <pc:sldMk cId="1753799543" sldId="258"/>
            <ac:spMk id="3" creationId="{692B4773-5E9B-8D11-3822-E55E2CC27577}"/>
          </ac:spMkLst>
        </pc:spChg>
        <pc:spChg chg="add del mod ord">
          <ac:chgData name="Vladislav Tochanenko" userId="7b11bd4c-da89-4090-9c7e-000cebd04ee3" providerId="ADAL" clId="{677327E4-3AEC-474C-A6BB-8190EE82B064}" dt="2022-12-14T22:38:18.926" v="726" actId="478"/>
          <ac:spMkLst>
            <pc:docMk/>
            <pc:sldMk cId="1753799543" sldId="258"/>
            <ac:spMk id="5" creationId="{6276A3AB-957F-332F-557E-A0B01A731DF0}"/>
          </ac:spMkLst>
        </pc:spChg>
        <pc:spChg chg="add del mod">
          <ac:chgData name="Vladislav Tochanenko" userId="7b11bd4c-da89-4090-9c7e-000cebd04ee3" providerId="ADAL" clId="{677327E4-3AEC-474C-A6BB-8190EE82B064}" dt="2022-12-14T22:39:35.648" v="755" actId="478"/>
          <ac:spMkLst>
            <pc:docMk/>
            <pc:sldMk cId="1753799543" sldId="258"/>
            <ac:spMk id="6" creationId="{6D5D91C8-3A5E-B9B2-1E08-FB1B29497297}"/>
          </ac:spMkLst>
        </pc:spChg>
        <pc:spChg chg="add del mod ord">
          <ac:chgData name="Vladislav Tochanenko" userId="7b11bd4c-da89-4090-9c7e-000cebd04ee3" providerId="ADAL" clId="{677327E4-3AEC-474C-A6BB-8190EE82B064}" dt="2022-12-14T22:41:45.307" v="773" actId="478"/>
          <ac:spMkLst>
            <pc:docMk/>
            <pc:sldMk cId="1753799543" sldId="258"/>
            <ac:spMk id="7" creationId="{9564BED5-71F4-7BA0-78AE-E5562418CF03}"/>
          </ac:spMkLst>
        </pc:spChg>
        <pc:spChg chg="add mod">
          <ac:chgData name="Vladislav Tochanenko" userId="7b11bd4c-da89-4090-9c7e-000cebd04ee3" providerId="ADAL" clId="{677327E4-3AEC-474C-A6BB-8190EE82B064}" dt="2022-12-14T22:45:37.434" v="817" actId="1076"/>
          <ac:spMkLst>
            <pc:docMk/>
            <pc:sldMk cId="1753799543" sldId="258"/>
            <ac:spMk id="10" creationId="{A7263E2D-7B5A-FE5F-CD71-39C83041C4C5}"/>
          </ac:spMkLst>
        </pc:spChg>
        <pc:spChg chg="add mod">
          <ac:chgData name="Vladislav Tochanenko" userId="7b11bd4c-da89-4090-9c7e-000cebd04ee3" providerId="ADAL" clId="{677327E4-3AEC-474C-A6BB-8190EE82B064}" dt="2022-12-14T22:45:37.434" v="817" actId="1076"/>
          <ac:spMkLst>
            <pc:docMk/>
            <pc:sldMk cId="1753799543" sldId="258"/>
            <ac:spMk id="11" creationId="{CED178D8-64E9-436A-AF53-00989B682983}"/>
          </ac:spMkLst>
        </pc:spChg>
        <pc:spChg chg="add mod">
          <ac:chgData name="Vladislav Tochanenko" userId="7b11bd4c-da89-4090-9c7e-000cebd04ee3" providerId="ADAL" clId="{677327E4-3AEC-474C-A6BB-8190EE82B064}" dt="2022-12-14T22:45:37.434" v="817" actId="1076"/>
          <ac:spMkLst>
            <pc:docMk/>
            <pc:sldMk cId="1753799543" sldId="258"/>
            <ac:spMk id="12" creationId="{8743DF7C-CFA6-BA2D-AD69-2FE2D594B748}"/>
          </ac:spMkLst>
        </pc:spChg>
        <pc:grpChg chg="add mod">
          <ac:chgData name="Vladislav Tochanenko" userId="7b11bd4c-da89-4090-9c7e-000cebd04ee3" providerId="ADAL" clId="{677327E4-3AEC-474C-A6BB-8190EE82B064}" dt="2022-12-14T22:45:37.434" v="817" actId="1076"/>
          <ac:grpSpMkLst>
            <pc:docMk/>
            <pc:sldMk cId="1753799543" sldId="258"/>
            <ac:grpSpMk id="13" creationId="{C1DB6A3D-D589-2FA4-E415-033916586BB7}"/>
          </ac:grpSpMkLst>
        </pc:grpChg>
        <pc:grpChg chg="add mod">
          <ac:chgData name="Vladislav Tochanenko" userId="7b11bd4c-da89-4090-9c7e-000cebd04ee3" providerId="ADAL" clId="{677327E4-3AEC-474C-A6BB-8190EE82B064}" dt="2022-12-14T22:45:37.434" v="817" actId="1076"/>
          <ac:grpSpMkLst>
            <pc:docMk/>
            <pc:sldMk cId="1753799543" sldId="258"/>
            <ac:grpSpMk id="14" creationId="{CE1C51C9-90A6-2ACE-02A1-5999686D2538}"/>
          </ac:grpSpMkLst>
        </pc:grpChg>
        <pc:grpChg chg="add mod">
          <ac:chgData name="Vladislav Tochanenko" userId="7b11bd4c-da89-4090-9c7e-000cebd04ee3" providerId="ADAL" clId="{677327E4-3AEC-474C-A6BB-8190EE82B064}" dt="2022-12-14T22:45:37.434" v="817" actId="1076"/>
          <ac:grpSpMkLst>
            <pc:docMk/>
            <pc:sldMk cId="1753799543" sldId="258"/>
            <ac:grpSpMk id="15" creationId="{D407F79F-14C7-8EAF-4BE3-0E6B17A62F7F}"/>
          </ac:grpSpMkLst>
        </pc:grpChg>
        <pc:picChg chg="add mod">
          <ac:chgData name="Vladislav Tochanenko" userId="7b11bd4c-da89-4090-9c7e-000cebd04ee3" providerId="ADAL" clId="{677327E4-3AEC-474C-A6BB-8190EE82B064}" dt="2022-12-19T23:08:57.314" v="3220" actId="1076"/>
          <ac:picMkLst>
            <pc:docMk/>
            <pc:sldMk cId="1753799543" sldId="258"/>
            <ac:picMk id="3" creationId="{7AE58D09-0D34-03CE-B60B-77343B7C5B12}"/>
          </ac:picMkLst>
        </pc:picChg>
        <pc:picChg chg="add mod modCrop">
          <ac:chgData name="Vladislav Tochanenko" userId="7b11bd4c-da89-4090-9c7e-000cebd04ee3" providerId="ADAL" clId="{677327E4-3AEC-474C-A6BB-8190EE82B064}" dt="2022-12-14T22:45:37.434" v="817" actId="1076"/>
          <ac:picMkLst>
            <pc:docMk/>
            <pc:sldMk cId="1753799543" sldId="258"/>
            <ac:picMk id="4" creationId="{0E9E5E77-59E0-4062-BFD8-91F785B84AB5}"/>
          </ac:picMkLst>
        </pc:picChg>
        <pc:picChg chg="add mod modCrop">
          <ac:chgData name="Vladislav Tochanenko" userId="7b11bd4c-da89-4090-9c7e-000cebd04ee3" providerId="ADAL" clId="{677327E4-3AEC-474C-A6BB-8190EE82B064}" dt="2022-12-14T22:45:37.434" v="817" actId="1076"/>
          <ac:picMkLst>
            <pc:docMk/>
            <pc:sldMk cId="1753799543" sldId="258"/>
            <ac:picMk id="8" creationId="{27AD1CDC-AD16-80B9-6279-AFA381FC6496}"/>
          </ac:picMkLst>
        </pc:picChg>
        <pc:picChg chg="add del mod ord modCrop">
          <ac:chgData name="Vladislav Tochanenko" userId="7b11bd4c-da89-4090-9c7e-000cebd04ee3" providerId="ADAL" clId="{677327E4-3AEC-474C-A6BB-8190EE82B064}" dt="2022-12-14T22:37:54.429" v="715" actId="478"/>
          <ac:picMkLst>
            <pc:docMk/>
            <pc:sldMk cId="1753799543" sldId="258"/>
            <ac:picMk id="9" creationId="{9A4B7C99-6D07-CEC4-A60A-E847BAC52F45}"/>
          </ac:picMkLst>
        </pc:picChg>
        <pc:picChg chg="add mod">
          <ac:chgData name="Vladislav Tochanenko" userId="7b11bd4c-da89-4090-9c7e-000cebd04ee3" providerId="ADAL" clId="{677327E4-3AEC-474C-A6BB-8190EE82B064}" dt="2022-12-14T22:45:37.434" v="817" actId="1076"/>
          <ac:picMkLst>
            <pc:docMk/>
            <pc:sldMk cId="1753799543" sldId="258"/>
            <ac:picMk id="5122" creationId="{B3FE360F-7494-E153-8AA9-97112973A345}"/>
          </ac:picMkLst>
        </pc:picChg>
      </pc:sldChg>
      <pc:sldChg chg="addSp delSp modSp add mod modTransition">
        <pc:chgData name="Vladislav Tochanenko" userId="7b11bd4c-da89-4090-9c7e-000cebd04ee3" providerId="ADAL" clId="{677327E4-3AEC-474C-A6BB-8190EE82B064}" dt="2022-12-14T23:30:40.183" v="1838"/>
        <pc:sldMkLst>
          <pc:docMk/>
          <pc:sldMk cId="937317117" sldId="259"/>
        </pc:sldMkLst>
        <pc:spChg chg="mod">
          <ac:chgData name="Vladislav Tochanenko" userId="7b11bd4c-da89-4090-9c7e-000cebd04ee3" providerId="ADAL" clId="{677327E4-3AEC-474C-A6BB-8190EE82B064}" dt="2022-12-14T22:00:20.118" v="268" actId="20577"/>
          <ac:spMkLst>
            <pc:docMk/>
            <pc:sldMk cId="937317117" sldId="259"/>
            <ac:spMk id="2" creationId="{76BBDB5A-D682-8982-2D26-73BEAA1A150A}"/>
          </ac:spMkLst>
        </pc:spChg>
        <pc:spChg chg="add mod">
          <ac:chgData name="Vladislav Tochanenko" userId="7b11bd4c-da89-4090-9c7e-000cebd04ee3" providerId="ADAL" clId="{677327E4-3AEC-474C-A6BB-8190EE82B064}" dt="2022-12-14T22:07:01.052" v="290" actId="14100"/>
          <ac:spMkLst>
            <pc:docMk/>
            <pc:sldMk cId="937317117" sldId="259"/>
            <ac:spMk id="3" creationId="{CEC8A900-4911-0648-DB35-EB73770104BF}"/>
          </ac:spMkLst>
        </pc:spChg>
        <pc:spChg chg="del">
          <ac:chgData name="Vladislav Tochanenko" userId="7b11bd4c-da89-4090-9c7e-000cebd04ee3" providerId="ADAL" clId="{677327E4-3AEC-474C-A6BB-8190EE82B064}" dt="2022-12-14T22:01:09.426" v="269" actId="478"/>
          <ac:spMkLst>
            <pc:docMk/>
            <pc:sldMk cId="937317117" sldId="259"/>
            <ac:spMk id="4" creationId="{AA4B1A05-75CD-1789-6C2E-3DAC0A81D729}"/>
          </ac:spMkLst>
        </pc:spChg>
        <pc:spChg chg="del">
          <ac:chgData name="Vladislav Tochanenko" userId="7b11bd4c-da89-4090-9c7e-000cebd04ee3" providerId="ADAL" clId="{677327E4-3AEC-474C-A6BB-8190EE82B064}" dt="2022-12-14T22:01:09.426" v="269" actId="478"/>
          <ac:spMkLst>
            <pc:docMk/>
            <pc:sldMk cId="937317117" sldId="259"/>
            <ac:spMk id="6" creationId="{2F6C449B-D34E-EC55-D034-E2404694167B}"/>
          </ac:spMkLst>
        </pc:spChg>
        <pc:spChg chg="del">
          <ac:chgData name="Vladislav Tochanenko" userId="7b11bd4c-da89-4090-9c7e-000cebd04ee3" providerId="ADAL" clId="{677327E4-3AEC-474C-A6BB-8190EE82B064}" dt="2022-12-14T22:01:09.426" v="269" actId="478"/>
          <ac:spMkLst>
            <pc:docMk/>
            <pc:sldMk cId="937317117" sldId="259"/>
            <ac:spMk id="7" creationId="{8257F082-0F79-B0DC-9B42-DB3353414B15}"/>
          </ac:spMkLst>
        </pc:spChg>
        <pc:spChg chg="del">
          <ac:chgData name="Vladislav Tochanenko" userId="7b11bd4c-da89-4090-9c7e-000cebd04ee3" providerId="ADAL" clId="{677327E4-3AEC-474C-A6BB-8190EE82B064}" dt="2022-12-14T22:01:09.426" v="269" actId="478"/>
          <ac:spMkLst>
            <pc:docMk/>
            <pc:sldMk cId="937317117" sldId="259"/>
            <ac:spMk id="11" creationId="{08F3E073-5252-DB01-E072-D20B5E7B256F}"/>
          </ac:spMkLst>
        </pc:spChg>
        <pc:spChg chg="del">
          <ac:chgData name="Vladislav Tochanenko" userId="7b11bd4c-da89-4090-9c7e-000cebd04ee3" providerId="ADAL" clId="{677327E4-3AEC-474C-A6BB-8190EE82B064}" dt="2022-12-14T22:01:09.426" v="269" actId="478"/>
          <ac:spMkLst>
            <pc:docMk/>
            <pc:sldMk cId="937317117" sldId="259"/>
            <ac:spMk id="12" creationId="{38A6F7D8-46D0-5A4B-A631-C51BB61D372E}"/>
          </ac:spMkLst>
        </pc:spChg>
        <pc:spChg chg="add mod">
          <ac:chgData name="Vladislav Tochanenko" userId="7b11bd4c-da89-4090-9c7e-000cebd04ee3" providerId="ADAL" clId="{677327E4-3AEC-474C-A6BB-8190EE82B064}" dt="2022-12-14T22:07:12.531" v="291" actId="14100"/>
          <ac:spMkLst>
            <pc:docMk/>
            <pc:sldMk cId="937317117" sldId="259"/>
            <ac:spMk id="13" creationId="{32213865-DDF5-2272-B937-B19BB6A6D6D9}"/>
          </ac:spMkLst>
        </pc:spChg>
        <pc:spChg chg="del">
          <ac:chgData name="Vladislav Tochanenko" userId="7b11bd4c-da89-4090-9c7e-000cebd04ee3" providerId="ADAL" clId="{677327E4-3AEC-474C-A6BB-8190EE82B064}" dt="2022-12-14T22:01:09.426" v="269" actId="478"/>
          <ac:spMkLst>
            <pc:docMk/>
            <pc:sldMk cId="937317117" sldId="259"/>
            <ac:spMk id="14" creationId="{5B62A110-E733-B866-94CB-6E4437A3E554}"/>
          </ac:spMkLst>
        </pc:spChg>
        <pc:spChg chg="add del mod">
          <ac:chgData name="Vladislav Tochanenko" userId="7b11bd4c-da89-4090-9c7e-000cebd04ee3" providerId="ADAL" clId="{677327E4-3AEC-474C-A6BB-8190EE82B064}" dt="2022-12-14T22:02:56.574" v="282" actId="478"/>
          <ac:spMkLst>
            <pc:docMk/>
            <pc:sldMk cId="937317117" sldId="259"/>
            <ac:spMk id="15" creationId="{4410F253-5150-B4D9-DB3B-7EF010BCBC12}"/>
          </ac:spMkLst>
        </pc:spChg>
        <pc:spChg chg="add mod">
          <ac:chgData name="Vladislav Tochanenko" userId="7b11bd4c-da89-4090-9c7e-000cebd04ee3" providerId="ADAL" clId="{677327E4-3AEC-474C-A6BB-8190EE82B064}" dt="2022-12-14T23:14:48.742" v="1384"/>
          <ac:spMkLst>
            <pc:docMk/>
            <pc:sldMk cId="937317117" sldId="259"/>
            <ac:spMk id="16" creationId="{55EBF332-2EBB-F4EE-60C7-F4B29625B686}"/>
          </ac:spMkLst>
        </pc:spChg>
        <pc:spChg chg="add mod">
          <ac:chgData name="Vladislav Tochanenko" userId="7b11bd4c-da89-4090-9c7e-000cebd04ee3" providerId="ADAL" clId="{677327E4-3AEC-474C-A6BB-8190EE82B064}" dt="2022-12-14T23:15:02.792" v="1394" actId="20577"/>
          <ac:spMkLst>
            <pc:docMk/>
            <pc:sldMk cId="937317117" sldId="259"/>
            <ac:spMk id="17" creationId="{35834CC1-7B0D-18CB-E0EE-1966CE44D9B9}"/>
          </ac:spMkLst>
        </pc:spChg>
        <pc:picChg chg="del">
          <ac:chgData name="Vladislav Tochanenko" userId="7b11bd4c-da89-4090-9c7e-000cebd04ee3" providerId="ADAL" clId="{677327E4-3AEC-474C-A6BB-8190EE82B064}" dt="2022-12-14T22:01:09.426" v="269" actId="478"/>
          <ac:picMkLst>
            <pc:docMk/>
            <pc:sldMk cId="937317117" sldId="259"/>
            <ac:picMk id="8" creationId="{A3F1BFB2-03D0-7C99-3408-E3F72333B76F}"/>
          </ac:picMkLst>
        </pc:picChg>
        <pc:picChg chg="del">
          <ac:chgData name="Vladislav Tochanenko" userId="7b11bd4c-da89-4090-9c7e-000cebd04ee3" providerId="ADAL" clId="{677327E4-3AEC-474C-A6BB-8190EE82B064}" dt="2022-12-14T22:01:09.426" v="269" actId="478"/>
          <ac:picMkLst>
            <pc:docMk/>
            <pc:sldMk cId="937317117" sldId="259"/>
            <ac:picMk id="9" creationId="{B59BDF2F-4394-9F0C-4778-F8CE508ABDD2}"/>
          </ac:picMkLst>
        </pc:picChg>
        <pc:picChg chg="del">
          <ac:chgData name="Vladislav Tochanenko" userId="7b11bd4c-da89-4090-9c7e-000cebd04ee3" providerId="ADAL" clId="{677327E4-3AEC-474C-A6BB-8190EE82B064}" dt="2022-12-14T22:01:09.426" v="269" actId="478"/>
          <ac:picMkLst>
            <pc:docMk/>
            <pc:sldMk cId="937317117" sldId="259"/>
            <ac:picMk id="10" creationId="{CD36851E-FD1F-EF56-1A04-A013265F84C0}"/>
          </ac:picMkLst>
        </pc:picChg>
        <pc:picChg chg="del">
          <ac:chgData name="Vladislav Tochanenko" userId="7b11bd4c-da89-4090-9c7e-000cebd04ee3" providerId="ADAL" clId="{677327E4-3AEC-474C-A6BB-8190EE82B064}" dt="2022-12-14T22:01:18.029" v="272" actId="478"/>
          <ac:picMkLst>
            <pc:docMk/>
            <pc:sldMk cId="937317117" sldId="259"/>
            <ac:picMk id="1026" creationId="{13527247-69D6-FE47-579B-A7E09F71F877}"/>
          </ac:picMkLst>
        </pc:picChg>
      </pc:sldChg>
      <pc:sldChg chg="addSp delSp modSp add mod ord modTransition">
        <pc:chgData name="Vladislav Tochanenko" userId="7b11bd4c-da89-4090-9c7e-000cebd04ee3" providerId="ADAL" clId="{677327E4-3AEC-474C-A6BB-8190EE82B064}" dt="2022-12-20T00:02:03.051" v="3864" actId="20577"/>
        <pc:sldMkLst>
          <pc:docMk/>
          <pc:sldMk cId="1246871160" sldId="260"/>
        </pc:sldMkLst>
        <pc:spChg chg="mod">
          <ac:chgData name="Vladislav Tochanenko" userId="7b11bd4c-da89-4090-9c7e-000cebd04ee3" providerId="ADAL" clId="{677327E4-3AEC-474C-A6BB-8190EE82B064}" dt="2022-12-14T22:08:05.758" v="314" actId="20577"/>
          <ac:spMkLst>
            <pc:docMk/>
            <pc:sldMk cId="1246871160" sldId="260"/>
            <ac:spMk id="2" creationId="{76BBDB5A-D682-8982-2D26-73BEAA1A150A}"/>
          </ac:spMkLst>
        </pc:spChg>
        <pc:spChg chg="add mod">
          <ac:chgData name="Vladislav Tochanenko" userId="7b11bd4c-da89-4090-9c7e-000cebd04ee3" providerId="ADAL" clId="{677327E4-3AEC-474C-A6BB-8190EE82B064}" dt="2022-12-14T22:09:05.631" v="328" actId="21"/>
          <ac:spMkLst>
            <pc:docMk/>
            <pc:sldMk cId="1246871160" sldId="260"/>
            <ac:spMk id="3" creationId="{CD3DDF51-0E12-D3F0-C406-55532E0AF4AC}"/>
          </ac:spMkLst>
        </pc:spChg>
        <pc:spChg chg="mod">
          <ac:chgData name="Vladislav Tochanenko" userId="7b11bd4c-da89-4090-9c7e-000cebd04ee3" providerId="ADAL" clId="{677327E4-3AEC-474C-A6BB-8190EE82B064}" dt="2022-12-20T00:02:03.051" v="3864" actId="20577"/>
          <ac:spMkLst>
            <pc:docMk/>
            <pc:sldMk cId="1246871160" sldId="260"/>
            <ac:spMk id="4" creationId="{AA4B1A05-75CD-1789-6C2E-3DAC0A81D729}"/>
          </ac:spMkLst>
        </pc:spChg>
        <pc:spChg chg="del">
          <ac:chgData name="Vladislav Tochanenko" userId="7b11bd4c-da89-4090-9c7e-000cebd04ee3" providerId="ADAL" clId="{677327E4-3AEC-474C-A6BB-8190EE82B064}" dt="2022-12-14T22:09:23.709" v="331" actId="478"/>
          <ac:spMkLst>
            <pc:docMk/>
            <pc:sldMk cId="1246871160" sldId="260"/>
            <ac:spMk id="6" creationId="{2F6C449B-D34E-EC55-D034-E2404694167B}"/>
          </ac:spMkLst>
        </pc:spChg>
        <pc:spChg chg="mod">
          <ac:chgData name="Vladislav Tochanenko" userId="7b11bd4c-da89-4090-9c7e-000cebd04ee3" providerId="ADAL" clId="{677327E4-3AEC-474C-A6BB-8190EE82B064}" dt="2022-12-14T23:32:38.671" v="1845" actId="1076"/>
          <ac:spMkLst>
            <pc:docMk/>
            <pc:sldMk cId="1246871160" sldId="260"/>
            <ac:spMk id="7" creationId="{8257F082-0F79-B0DC-9B42-DB3353414B15}"/>
          </ac:spMkLst>
        </pc:spChg>
        <pc:spChg chg="mod">
          <ac:chgData name="Vladislav Tochanenko" userId="7b11bd4c-da89-4090-9c7e-000cebd04ee3" providerId="ADAL" clId="{677327E4-3AEC-474C-A6BB-8190EE82B064}" dt="2022-12-14T23:32:38.671" v="1845" actId="1076"/>
          <ac:spMkLst>
            <pc:docMk/>
            <pc:sldMk cId="1246871160" sldId="260"/>
            <ac:spMk id="11" creationId="{08F3E073-5252-DB01-E072-D20B5E7B256F}"/>
          </ac:spMkLst>
        </pc:spChg>
        <pc:spChg chg="mod">
          <ac:chgData name="Vladislav Tochanenko" userId="7b11bd4c-da89-4090-9c7e-000cebd04ee3" providerId="ADAL" clId="{677327E4-3AEC-474C-A6BB-8190EE82B064}" dt="2022-12-14T23:32:38.671" v="1845" actId="1076"/>
          <ac:spMkLst>
            <pc:docMk/>
            <pc:sldMk cId="1246871160" sldId="260"/>
            <ac:spMk id="12" creationId="{38A6F7D8-46D0-5A4B-A631-C51BB61D372E}"/>
          </ac:spMkLst>
        </pc:spChg>
        <pc:spChg chg="del">
          <ac:chgData name="Vladislav Tochanenko" userId="7b11bd4c-da89-4090-9c7e-000cebd04ee3" providerId="ADAL" clId="{677327E4-3AEC-474C-A6BB-8190EE82B064}" dt="2022-12-14T22:09:23.709" v="331" actId="478"/>
          <ac:spMkLst>
            <pc:docMk/>
            <pc:sldMk cId="1246871160" sldId="260"/>
            <ac:spMk id="14" creationId="{5B62A110-E733-B866-94CB-6E4437A3E554}"/>
          </ac:spMkLst>
        </pc:spChg>
        <pc:spChg chg="add del mod">
          <ac:chgData name="Vladislav Tochanenko" userId="7b11bd4c-da89-4090-9c7e-000cebd04ee3" providerId="ADAL" clId="{677327E4-3AEC-474C-A6BB-8190EE82B064}" dt="2022-12-14T22:08:38.792" v="321" actId="478"/>
          <ac:spMkLst>
            <pc:docMk/>
            <pc:sldMk cId="1246871160" sldId="260"/>
            <ac:spMk id="16" creationId="{8546FBAF-7ED7-D0AC-18D5-8E1A9C147310}"/>
          </ac:spMkLst>
        </pc:spChg>
        <pc:spChg chg="add mod">
          <ac:chgData name="Vladislav Tochanenko" userId="7b11bd4c-da89-4090-9c7e-000cebd04ee3" providerId="ADAL" clId="{677327E4-3AEC-474C-A6BB-8190EE82B064}" dt="2022-12-14T23:14:49.526" v="1385"/>
          <ac:spMkLst>
            <pc:docMk/>
            <pc:sldMk cId="1246871160" sldId="260"/>
            <ac:spMk id="17" creationId="{ABB07F91-B920-8943-2EE9-4BC527BDE464}"/>
          </ac:spMkLst>
        </pc:spChg>
        <pc:spChg chg="add mod">
          <ac:chgData name="Vladislav Tochanenko" userId="7b11bd4c-da89-4090-9c7e-000cebd04ee3" providerId="ADAL" clId="{677327E4-3AEC-474C-A6BB-8190EE82B064}" dt="2022-12-14T23:15:05.212" v="1395" actId="20577"/>
          <ac:spMkLst>
            <pc:docMk/>
            <pc:sldMk cId="1246871160" sldId="260"/>
            <ac:spMk id="18" creationId="{2BC96F8E-8BC1-34D2-5BD0-C3007599DD96}"/>
          </ac:spMkLst>
        </pc:spChg>
        <pc:picChg chg="del">
          <ac:chgData name="Vladislav Tochanenko" userId="7b11bd4c-da89-4090-9c7e-000cebd04ee3" providerId="ADAL" clId="{677327E4-3AEC-474C-A6BB-8190EE82B064}" dt="2022-12-14T22:08:15.721" v="316" actId="478"/>
          <ac:picMkLst>
            <pc:docMk/>
            <pc:sldMk cId="1246871160" sldId="260"/>
            <ac:picMk id="8" creationId="{A3F1BFB2-03D0-7C99-3408-E3F72333B76F}"/>
          </ac:picMkLst>
        </pc:picChg>
        <pc:picChg chg="del">
          <ac:chgData name="Vladislav Tochanenko" userId="7b11bd4c-da89-4090-9c7e-000cebd04ee3" providerId="ADAL" clId="{677327E4-3AEC-474C-A6BB-8190EE82B064}" dt="2022-12-14T22:08:48.296" v="324" actId="478"/>
          <ac:picMkLst>
            <pc:docMk/>
            <pc:sldMk cId="1246871160" sldId="260"/>
            <ac:picMk id="9" creationId="{B59BDF2F-4394-9F0C-4778-F8CE508ABDD2}"/>
          </ac:picMkLst>
        </pc:picChg>
        <pc:picChg chg="del">
          <ac:chgData name="Vladislav Tochanenko" userId="7b11bd4c-da89-4090-9c7e-000cebd04ee3" providerId="ADAL" clId="{677327E4-3AEC-474C-A6BB-8190EE82B064}" dt="2022-12-14T22:09:23.709" v="331" actId="478"/>
          <ac:picMkLst>
            <pc:docMk/>
            <pc:sldMk cId="1246871160" sldId="260"/>
            <ac:picMk id="10" creationId="{CD36851E-FD1F-EF56-1A04-A013265F84C0}"/>
          </ac:picMkLst>
        </pc:picChg>
        <pc:picChg chg="add mod">
          <ac:chgData name="Vladislav Tochanenko" userId="7b11bd4c-da89-4090-9c7e-000cebd04ee3" providerId="ADAL" clId="{677327E4-3AEC-474C-A6BB-8190EE82B064}" dt="2022-12-14T23:32:38.671" v="1845" actId="1076"/>
          <ac:picMkLst>
            <pc:docMk/>
            <pc:sldMk cId="1246871160" sldId="260"/>
            <ac:picMk id="13" creationId="{F4EAA1C1-1710-9A16-02EE-5C1018E54C95}"/>
          </ac:picMkLst>
        </pc:picChg>
        <pc:picChg chg="add mod">
          <ac:chgData name="Vladislav Tochanenko" userId="7b11bd4c-da89-4090-9c7e-000cebd04ee3" providerId="ADAL" clId="{677327E4-3AEC-474C-A6BB-8190EE82B064}" dt="2022-12-14T23:32:38.671" v="1845" actId="1076"/>
          <ac:picMkLst>
            <pc:docMk/>
            <pc:sldMk cId="1246871160" sldId="260"/>
            <ac:picMk id="15" creationId="{0218680A-B451-D38A-E48B-4C698C2F2C09}"/>
          </ac:picMkLst>
        </pc:picChg>
        <pc:picChg chg="del">
          <ac:chgData name="Vladislav Tochanenko" userId="7b11bd4c-da89-4090-9c7e-000cebd04ee3" providerId="ADAL" clId="{677327E4-3AEC-474C-A6BB-8190EE82B064}" dt="2022-12-14T22:11:17.108" v="339" actId="478"/>
          <ac:picMkLst>
            <pc:docMk/>
            <pc:sldMk cId="1246871160" sldId="260"/>
            <ac:picMk id="1026" creationId="{13527247-69D6-FE47-579B-A7E09F71F877}"/>
          </ac:picMkLst>
        </pc:picChg>
        <pc:picChg chg="add mod">
          <ac:chgData name="Vladislav Tochanenko" userId="7b11bd4c-da89-4090-9c7e-000cebd04ee3" providerId="ADAL" clId="{677327E4-3AEC-474C-A6BB-8190EE82B064}" dt="2022-12-14T22:11:21.873" v="341" actId="1076"/>
          <ac:picMkLst>
            <pc:docMk/>
            <pc:sldMk cId="1246871160" sldId="260"/>
            <ac:picMk id="3074" creationId="{A5A31FE7-CCE7-B231-76A9-5C0A0F6BDE6E}"/>
          </ac:picMkLst>
        </pc:picChg>
      </pc:sldChg>
      <pc:sldChg chg="new del">
        <pc:chgData name="Vladislav Tochanenko" userId="7b11bd4c-da89-4090-9c7e-000cebd04ee3" providerId="ADAL" clId="{677327E4-3AEC-474C-A6BB-8190EE82B064}" dt="2022-12-14T22:14:29.717" v="344" actId="47"/>
        <pc:sldMkLst>
          <pc:docMk/>
          <pc:sldMk cId="114213570" sldId="261"/>
        </pc:sldMkLst>
      </pc:sldChg>
      <pc:sldChg chg="addSp delSp modSp add mod ord modTransition modAnim">
        <pc:chgData name="Vladislav Tochanenko" userId="7b11bd4c-da89-4090-9c7e-000cebd04ee3" providerId="ADAL" clId="{677327E4-3AEC-474C-A6BB-8190EE82B064}" dt="2022-12-14T23:30:40.183" v="1838"/>
        <pc:sldMkLst>
          <pc:docMk/>
          <pc:sldMk cId="2539354492" sldId="261"/>
        </pc:sldMkLst>
        <pc:spChg chg="mod">
          <ac:chgData name="Vladislav Tochanenko" userId="7b11bd4c-da89-4090-9c7e-000cebd04ee3" providerId="ADAL" clId="{677327E4-3AEC-474C-A6BB-8190EE82B064}" dt="2022-12-14T22:15:06.390" v="390" actId="20577"/>
          <ac:spMkLst>
            <pc:docMk/>
            <pc:sldMk cId="2539354492" sldId="261"/>
            <ac:spMk id="2" creationId="{76BBDB5A-D682-8982-2D26-73BEAA1A150A}"/>
          </ac:spMkLst>
        </pc:spChg>
        <pc:spChg chg="del mod">
          <ac:chgData name="Vladislav Tochanenko" userId="7b11bd4c-da89-4090-9c7e-000cebd04ee3" providerId="ADAL" clId="{677327E4-3AEC-474C-A6BB-8190EE82B064}" dt="2022-12-14T22:21:48.810" v="436" actId="478"/>
          <ac:spMkLst>
            <pc:docMk/>
            <pc:sldMk cId="2539354492" sldId="261"/>
            <ac:spMk id="3" creationId="{CEC8A900-4911-0648-DB35-EB73770104BF}"/>
          </ac:spMkLst>
        </pc:spChg>
        <pc:spChg chg="add del mod">
          <ac:chgData name="Vladislav Tochanenko" userId="7b11bd4c-da89-4090-9c7e-000cebd04ee3" providerId="ADAL" clId="{677327E4-3AEC-474C-A6BB-8190EE82B064}" dt="2022-12-14T22:27:39.514" v="590" actId="478"/>
          <ac:spMkLst>
            <pc:docMk/>
            <pc:sldMk cId="2539354492" sldId="261"/>
            <ac:spMk id="9" creationId="{CFF58C23-6206-A0A7-159D-AC379C817E22}"/>
          </ac:spMkLst>
        </pc:spChg>
        <pc:spChg chg="add mod">
          <ac:chgData name="Vladislav Tochanenko" userId="7b11bd4c-da89-4090-9c7e-000cebd04ee3" providerId="ADAL" clId="{677327E4-3AEC-474C-A6BB-8190EE82B064}" dt="2022-12-14T22:28:13.330" v="601" actId="207"/>
          <ac:spMkLst>
            <pc:docMk/>
            <pc:sldMk cId="2539354492" sldId="261"/>
            <ac:spMk id="10" creationId="{2B112DFD-3ED4-A9BE-D166-F4B0ED123A27}"/>
          </ac:spMkLst>
        </pc:spChg>
        <pc:spChg chg="add mod">
          <ac:chgData name="Vladislav Tochanenko" userId="7b11bd4c-da89-4090-9c7e-000cebd04ee3" providerId="ADAL" clId="{677327E4-3AEC-474C-A6BB-8190EE82B064}" dt="2022-12-14T22:28:33.460" v="615" actId="1035"/>
          <ac:spMkLst>
            <pc:docMk/>
            <pc:sldMk cId="2539354492" sldId="261"/>
            <ac:spMk id="11" creationId="{7BB8125C-B21E-069B-4EBD-B557E1F6B805}"/>
          </ac:spMkLst>
        </pc:spChg>
        <pc:spChg chg="add mod">
          <ac:chgData name="Vladislav Tochanenko" userId="7b11bd4c-da89-4090-9c7e-000cebd04ee3" providerId="ADAL" clId="{677327E4-3AEC-474C-A6BB-8190EE82B064}" dt="2022-12-14T22:28:41.277" v="624" actId="1036"/>
          <ac:spMkLst>
            <pc:docMk/>
            <pc:sldMk cId="2539354492" sldId="261"/>
            <ac:spMk id="12" creationId="{6E9E6834-66E4-06E5-EC99-1E1B4EC0BDF8}"/>
          </ac:spMkLst>
        </pc:spChg>
        <pc:spChg chg="del">
          <ac:chgData name="Vladislav Tochanenko" userId="7b11bd4c-da89-4090-9c7e-000cebd04ee3" providerId="ADAL" clId="{677327E4-3AEC-474C-A6BB-8190EE82B064}" dt="2022-12-14T22:15:08.955" v="391" actId="478"/>
          <ac:spMkLst>
            <pc:docMk/>
            <pc:sldMk cId="2539354492" sldId="261"/>
            <ac:spMk id="13" creationId="{32213865-DDF5-2272-B937-B19BB6A6D6D9}"/>
          </ac:spMkLst>
        </pc:spChg>
        <pc:spChg chg="add mod">
          <ac:chgData name="Vladislav Tochanenko" userId="7b11bd4c-da89-4090-9c7e-000cebd04ee3" providerId="ADAL" clId="{677327E4-3AEC-474C-A6BB-8190EE82B064}" dt="2022-12-14T22:28:45.571" v="627" actId="1036"/>
          <ac:spMkLst>
            <pc:docMk/>
            <pc:sldMk cId="2539354492" sldId="261"/>
            <ac:spMk id="14" creationId="{23B689FC-357B-7966-D093-5A29FC79928E}"/>
          </ac:spMkLst>
        </pc:spChg>
        <pc:spChg chg="add mod">
          <ac:chgData name="Vladislav Tochanenko" userId="7b11bd4c-da89-4090-9c7e-000cebd04ee3" providerId="ADAL" clId="{677327E4-3AEC-474C-A6BB-8190EE82B064}" dt="2022-12-14T22:28:48.523" v="628" actId="571"/>
          <ac:spMkLst>
            <pc:docMk/>
            <pc:sldMk cId="2539354492" sldId="261"/>
            <ac:spMk id="15" creationId="{0763992B-708B-1CD1-47FB-C844CA049C0B}"/>
          </ac:spMkLst>
        </pc:spChg>
        <pc:spChg chg="add mod">
          <ac:chgData name="Vladislav Tochanenko" userId="7b11bd4c-da89-4090-9c7e-000cebd04ee3" providerId="ADAL" clId="{677327E4-3AEC-474C-A6BB-8190EE82B064}" dt="2022-12-14T22:28:52.711" v="629" actId="571"/>
          <ac:spMkLst>
            <pc:docMk/>
            <pc:sldMk cId="2539354492" sldId="261"/>
            <ac:spMk id="16" creationId="{52E9FA84-1BE4-82D1-5F26-5B1967150DB4}"/>
          </ac:spMkLst>
        </pc:spChg>
        <pc:spChg chg="add mod">
          <ac:chgData name="Vladislav Tochanenko" userId="7b11bd4c-da89-4090-9c7e-000cebd04ee3" providerId="ADAL" clId="{677327E4-3AEC-474C-A6BB-8190EE82B064}" dt="2022-12-14T22:29:10.995" v="637" actId="207"/>
          <ac:spMkLst>
            <pc:docMk/>
            <pc:sldMk cId="2539354492" sldId="261"/>
            <ac:spMk id="17" creationId="{4D3434DC-0649-3935-2DB0-FA9FBDEB6431}"/>
          </ac:spMkLst>
        </pc:spChg>
        <pc:spChg chg="add mod">
          <ac:chgData name="Vladislav Tochanenko" userId="7b11bd4c-da89-4090-9c7e-000cebd04ee3" providerId="ADAL" clId="{677327E4-3AEC-474C-A6BB-8190EE82B064}" dt="2022-12-14T23:14:50.224" v="1386"/>
          <ac:spMkLst>
            <pc:docMk/>
            <pc:sldMk cId="2539354492" sldId="261"/>
            <ac:spMk id="18" creationId="{D19730A7-3F98-CDC1-024C-C6D47E87B3A8}"/>
          </ac:spMkLst>
        </pc:spChg>
        <pc:spChg chg="add mod">
          <ac:chgData name="Vladislav Tochanenko" userId="7b11bd4c-da89-4090-9c7e-000cebd04ee3" providerId="ADAL" clId="{677327E4-3AEC-474C-A6BB-8190EE82B064}" dt="2022-12-14T23:15:08.375" v="1396" actId="20577"/>
          <ac:spMkLst>
            <pc:docMk/>
            <pc:sldMk cId="2539354492" sldId="261"/>
            <ac:spMk id="19" creationId="{0E3A3688-7B76-000C-17BF-C99B97802C83}"/>
          </ac:spMkLst>
        </pc:spChg>
        <pc:graphicFrameChg chg="add mod modGraphic">
          <ac:chgData name="Vladislav Tochanenko" userId="7b11bd4c-da89-4090-9c7e-000cebd04ee3" providerId="ADAL" clId="{677327E4-3AEC-474C-A6BB-8190EE82B064}" dt="2022-12-14T22:34:26.319" v="671" actId="20577"/>
          <ac:graphicFrameMkLst>
            <pc:docMk/>
            <pc:sldMk cId="2539354492" sldId="261"/>
            <ac:graphicFrameMk id="8" creationId="{A107E379-0FF6-5BEF-D63C-8EC1C9CB499C}"/>
          </ac:graphicFrameMkLst>
        </pc:graphicFrameChg>
        <pc:picChg chg="add del mod">
          <ac:chgData name="Vladislav Tochanenko" userId="7b11bd4c-da89-4090-9c7e-000cebd04ee3" providerId="ADAL" clId="{677327E4-3AEC-474C-A6BB-8190EE82B064}" dt="2022-12-14T22:18:14.439" v="404" actId="478"/>
          <ac:picMkLst>
            <pc:docMk/>
            <pc:sldMk cId="2539354492" sldId="261"/>
            <ac:picMk id="6" creationId="{A9446A0F-00BE-659A-786B-F9373DF521C8}"/>
          </ac:picMkLst>
        </pc:picChg>
        <pc:picChg chg="add del mod">
          <ac:chgData name="Vladislav Tochanenko" userId="7b11bd4c-da89-4090-9c7e-000cebd04ee3" providerId="ADAL" clId="{677327E4-3AEC-474C-A6BB-8190EE82B064}" dt="2022-12-14T22:18:15.832" v="406" actId="478"/>
          <ac:picMkLst>
            <pc:docMk/>
            <pc:sldMk cId="2539354492" sldId="261"/>
            <ac:picMk id="7" creationId="{DF66E1E9-2E19-1651-77E5-701673A8B898}"/>
          </ac:picMkLst>
        </pc:picChg>
      </pc:sldChg>
      <pc:sldChg chg="addSp delSp modSp add del mod ord modTransition modShow">
        <pc:chgData name="Vladislav Tochanenko" userId="7b11bd4c-da89-4090-9c7e-000cebd04ee3" providerId="ADAL" clId="{677327E4-3AEC-474C-A6BB-8190EE82B064}" dt="2022-12-20T00:19:47.990" v="3998" actId="47"/>
        <pc:sldMkLst>
          <pc:docMk/>
          <pc:sldMk cId="2113020780" sldId="262"/>
        </pc:sldMkLst>
        <pc:spChg chg="mod">
          <ac:chgData name="Vladislav Tochanenko" userId="7b11bd4c-da89-4090-9c7e-000cebd04ee3" providerId="ADAL" clId="{677327E4-3AEC-474C-A6BB-8190EE82B064}" dt="2022-12-19T20:23:11.703" v="2084" actId="20577"/>
          <ac:spMkLst>
            <pc:docMk/>
            <pc:sldMk cId="2113020780" sldId="262"/>
            <ac:spMk id="2" creationId="{76BBDB5A-D682-8982-2D26-73BEAA1A150A}"/>
          </ac:spMkLst>
        </pc:spChg>
        <pc:spChg chg="del">
          <ac:chgData name="Vladislav Tochanenko" userId="7b11bd4c-da89-4090-9c7e-000cebd04ee3" providerId="ADAL" clId="{677327E4-3AEC-474C-A6BB-8190EE82B064}" dt="2022-12-14T22:46:47.715" v="824" actId="478"/>
          <ac:spMkLst>
            <pc:docMk/>
            <pc:sldMk cId="2113020780" sldId="262"/>
            <ac:spMk id="3" creationId="{CEC8A900-4911-0648-DB35-EB73770104BF}"/>
          </ac:spMkLst>
        </pc:spChg>
        <pc:spChg chg="add del mod">
          <ac:chgData name="Vladislav Tochanenko" userId="7b11bd4c-da89-4090-9c7e-000cebd04ee3" providerId="ADAL" clId="{677327E4-3AEC-474C-A6BB-8190EE82B064}" dt="2022-12-14T22:47:58.089" v="851"/>
          <ac:spMkLst>
            <pc:docMk/>
            <pc:sldMk cId="2113020780" sldId="262"/>
            <ac:spMk id="9" creationId="{A58D1A2E-E5C6-BC90-A515-0BA4FC8ED2B7}"/>
          </ac:spMkLst>
        </pc:spChg>
        <pc:spChg chg="add mod">
          <ac:chgData name="Vladislav Tochanenko" userId="7b11bd4c-da89-4090-9c7e-000cebd04ee3" providerId="ADAL" clId="{677327E4-3AEC-474C-A6BB-8190EE82B064}" dt="2022-12-14T23:14:52.584" v="1389"/>
          <ac:spMkLst>
            <pc:docMk/>
            <pc:sldMk cId="2113020780" sldId="262"/>
            <ac:spMk id="10" creationId="{439D55A9-4F17-3D0F-BCFC-850017BBC6E4}"/>
          </ac:spMkLst>
        </pc:spChg>
        <pc:spChg chg="add mod">
          <ac:chgData name="Vladislav Tochanenko" userId="7b11bd4c-da89-4090-9c7e-000cebd04ee3" providerId="ADAL" clId="{677327E4-3AEC-474C-A6BB-8190EE82B064}" dt="2022-12-14T23:15:32.715" v="1401" actId="20577"/>
          <ac:spMkLst>
            <pc:docMk/>
            <pc:sldMk cId="2113020780" sldId="262"/>
            <ac:spMk id="11" creationId="{A3F0D3BD-C9A6-EE76-41E2-73A6560E482D}"/>
          </ac:spMkLst>
        </pc:spChg>
        <pc:spChg chg="del">
          <ac:chgData name="Vladislav Tochanenko" userId="7b11bd4c-da89-4090-9c7e-000cebd04ee3" providerId="ADAL" clId="{677327E4-3AEC-474C-A6BB-8190EE82B064}" dt="2022-12-14T22:46:46.239" v="823" actId="478"/>
          <ac:spMkLst>
            <pc:docMk/>
            <pc:sldMk cId="2113020780" sldId="262"/>
            <ac:spMk id="13" creationId="{32213865-DDF5-2272-B937-B19BB6A6D6D9}"/>
          </ac:spMkLst>
        </pc:spChg>
        <pc:picChg chg="add del mod">
          <ac:chgData name="Vladislav Tochanenko" userId="7b11bd4c-da89-4090-9c7e-000cebd04ee3" providerId="ADAL" clId="{677327E4-3AEC-474C-A6BB-8190EE82B064}" dt="2022-12-19T20:26:24.143" v="2087" actId="478"/>
          <ac:picMkLst>
            <pc:docMk/>
            <pc:sldMk cId="2113020780" sldId="262"/>
            <ac:picMk id="3" creationId="{3B5D051A-12FE-C28A-8F5C-C0A9200660C1}"/>
          </ac:picMkLst>
        </pc:picChg>
        <pc:picChg chg="add del mod">
          <ac:chgData name="Vladislav Tochanenko" userId="7b11bd4c-da89-4090-9c7e-000cebd04ee3" providerId="ADAL" clId="{677327E4-3AEC-474C-A6BB-8190EE82B064}" dt="2022-12-14T22:47:42.559" v="846" actId="478"/>
          <ac:picMkLst>
            <pc:docMk/>
            <pc:sldMk cId="2113020780" sldId="262"/>
            <ac:picMk id="6" creationId="{2DB5991C-9353-E4FB-0305-51A62DE89BD3}"/>
          </ac:picMkLst>
        </pc:picChg>
        <pc:picChg chg="add mod">
          <ac:chgData name="Vladislav Tochanenko" userId="7b11bd4c-da89-4090-9c7e-000cebd04ee3" providerId="ADAL" clId="{677327E4-3AEC-474C-A6BB-8190EE82B064}" dt="2022-12-19T20:26:36.482" v="2093" actId="1076"/>
          <ac:picMkLst>
            <pc:docMk/>
            <pc:sldMk cId="2113020780" sldId="262"/>
            <ac:picMk id="6" creationId="{4B5E3F93-01E7-79BC-5C52-5D0856C97B4E}"/>
          </ac:picMkLst>
        </pc:picChg>
        <pc:picChg chg="add mod">
          <ac:chgData name="Vladislav Tochanenko" userId="7b11bd4c-da89-4090-9c7e-000cebd04ee3" providerId="ADAL" clId="{677327E4-3AEC-474C-A6BB-8190EE82B064}" dt="2022-12-19T20:26:35.291" v="2092" actId="1076"/>
          <ac:picMkLst>
            <pc:docMk/>
            <pc:sldMk cId="2113020780" sldId="262"/>
            <ac:picMk id="8" creationId="{85F89DEA-74C2-808E-4CB7-B9A9EFF04F3D}"/>
          </ac:picMkLst>
        </pc:picChg>
      </pc:sldChg>
      <pc:sldChg chg="new del">
        <pc:chgData name="Vladislav Tochanenko" userId="7b11bd4c-da89-4090-9c7e-000cebd04ee3" providerId="ADAL" clId="{677327E4-3AEC-474C-A6BB-8190EE82B064}" dt="2022-12-14T22:45:55.883" v="819" actId="47"/>
        <pc:sldMkLst>
          <pc:docMk/>
          <pc:sldMk cId="2815408233" sldId="262"/>
        </pc:sldMkLst>
      </pc:sldChg>
      <pc:sldChg chg="addSp delSp modSp add mod ord modTransition">
        <pc:chgData name="Vladislav Tochanenko" userId="7b11bd4c-da89-4090-9c7e-000cebd04ee3" providerId="ADAL" clId="{677327E4-3AEC-474C-A6BB-8190EE82B064}" dt="2022-12-14T23:30:40.183" v="1838"/>
        <pc:sldMkLst>
          <pc:docMk/>
          <pc:sldMk cId="1771425336" sldId="263"/>
        </pc:sldMkLst>
        <pc:spChg chg="mod">
          <ac:chgData name="Vladislav Tochanenko" userId="7b11bd4c-da89-4090-9c7e-000cebd04ee3" providerId="ADAL" clId="{677327E4-3AEC-474C-A6BB-8190EE82B064}" dt="2022-12-14T22:57:03.680" v="969" actId="20577"/>
          <ac:spMkLst>
            <pc:docMk/>
            <pc:sldMk cId="1771425336" sldId="263"/>
            <ac:spMk id="2" creationId="{76BBDB5A-D682-8982-2D26-73BEAA1A150A}"/>
          </ac:spMkLst>
        </pc:spChg>
        <pc:spChg chg="add mod">
          <ac:chgData name="Vladislav Tochanenko" userId="7b11bd4c-da89-4090-9c7e-000cebd04ee3" providerId="ADAL" clId="{677327E4-3AEC-474C-A6BB-8190EE82B064}" dt="2022-12-14T23:14:51.039" v="1387"/>
          <ac:spMkLst>
            <pc:docMk/>
            <pc:sldMk cId="1771425336" sldId="263"/>
            <ac:spMk id="3" creationId="{70BD3C2C-DA28-A997-580E-E3E585016CFC}"/>
          </ac:spMkLst>
        </pc:spChg>
        <pc:spChg chg="add mod">
          <ac:chgData name="Vladislav Tochanenko" userId="7b11bd4c-da89-4090-9c7e-000cebd04ee3" providerId="ADAL" clId="{677327E4-3AEC-474C-A6BB-8190EE82B064}" dt="2022-12-14T23:15:12.939" v="1397" actId="20577"/>
          <ac:spMkLst>
            <pc:docMk/>
            <pc:sldMk cId="1771425336" sldId="263"/>
            <ac:spMk id="4" creationId="{8E1DD9C5-E5D2-37A5-CA49-AD30BB2E7654}"/>
          </ac:spMkLst>
        </pc:spChg>
        <pc:picChg chg="del">
          <ac:chgData name="Vladislav Tochanenko" userId="7b11bd4c-da89-4090-9c7e-000cebd04ee3" providerId="ADAL" clId="{677327E4-3AEC-474C-A6BB-8190EE82B064}" dt="2022-12-14T22:49:31.345" v="858" actId="478"/>
          <ac:picMkLst>
            <pc:docMk/>
            <pc:sldMk cId="1771425336" sldId="263"/>
            <ac:picMk id="8" creationId="{85F89DEA-74C2-808E-4CB7-B9A9EFF04F3D}"/>
          </ac:picMkLst>
        </pc:picChg>
        <pc:picChg chg="add mod">
          <ac:chgData name="Vladislav Tochanenko" userId="7b11bd4c-da89-4090-9c7e-000cebd04ee3" providerId="ADAL" clId="{677327E4-3AEC-474C-A6BB-8190EE82B064}" dt="2022-12-14T22:53:56.096" v="914" actId="1076"/>
          <ac:picMkLst>
            <pc:docMk/>
            <pc:sldMk cId="1771425336" sldId="263"/>
            <ac:picMk id="6146" creationId="{5BBA76BE-7AE6-6F85-2F12-3FF1A4B4EB8C}"/>
          </ac:picMkLst>
        </pc:picChg>
        <pc:picChg chg="add mod">
          <ac:chgData name="Vladislav Tochanenko" userId="7b11bd4c-da89-4090-9c7e-000cebd04ee3" providerId="ADAL" clId="{677327E4-3AEC-474C-A6BB-8190EE82B064}" dt="2022-12-14T22:53:56.096" v="914" actId="1076"/>
          <ac:picMkLst>
            <pc:docMk/>
            <pc:sldMk cId="1771425336" sldId="263"/>
            <ac:picMk id="6148" creationId="{01411212-3D94-5649-422E-F0AEA81B653B}"/>
          </ac:picMkLst>
        </pc:picChg>
        <pc:picChg chg="add mod">
          <ac:chgData name="Vladislav Tochanenko" userId="7b11bd4c-da89-4090-9c7e-000cebd04ee3" providerId="ADAL" clId="{677327E4-3AEC-474C-A6BB-8190EE82B064}" dt="2022-12-14T22:53:56.096" v="914" actId="1076"/>
          <ac:picMkLst>
            <pc:docMk/>
            <pc:sldMk cId="1771425336" sldId="263"/>
            <ac:picMk id="6150" creationId="{9128465F-3ABF-0A2A-1579-6A05668BCC6E}"/>
          </ac:picMkLst>
        </pc:picChg>
        <pc:picChg chg="add mod">
          <ac:chgData name="Vladislav Tochanenko" userId="7b11bd4c-da89-4090-9c7e-000cebd04ee3" providerId="ADAL" clId="{677327E4-3AEC-474C-A6BB-8190EE82B064}" dt="2022-12-14T22:53:56.096" v="914" actId="1076"/>
          <ac:picMkLst>
            <pc:docMk/>
            <pc:sldMk cId="1771425336" sldId="263"/>
            <ac:picMk id="6152" creationId="{8F664864-607A-1BD3-E50F-454AA4690D76}"/>
          </ac:picMkLst>
        </pc:picChg>
        <pc:picChg chg="add del mod">
          <ac:chgData name="Vladislav Tochanenko" userId="7b11bd4c-da89-4090-9c7e-000cebd04ee3" providerId="ADAL" clId="{677327E4-3AEC-474C-A6BB-8190EE82B064}" dt="2022-12-14T22:53:43.131" v="911" actId="478"/>
          <ac:picMkLst>
            <pc:docMk/>
            <pc:sldMk cId="1771425336" sldId="263"/>
            <ac:picMk id="6154" creationId="{FF6A145C-2C96-A6D3-847B-5564847F2116}"/>
          </ac:picMkLst>
        </pc:picChg>
      </pc:sldChg>
      <pc:sldChg chg="addSp delSp modSp add mod modTransition">
        <pc:chgData name="Vladislav Tochanenko" userId="7b11bd4c-da89-4090-9c7e-000cebd04ee3" providerId="ADAL" clId="{677327E4-3AEC-474C-A6BB-8190EE82B064}" dt="2022-12-19T20:22:21.484" v="2078" actId="1076"/>
        <pc:sldMkLst>
          <pc:docMk/>
          <pc:sldMk cId="4265019091" sldId="264"/>
        </pc:sldMkLst>
        <pc:spChg chg="mod ord">
          <ac:chgData name="Vladislav Tochanenko" userId="7b11bd4c-da89-4090-9c7e-000cebd04ee3" providerId="ADAL" clId="{677327E4-3AEC-474C-A6BB-8190EE82B064}" dt="2022-12-19T20:16:59.915" v="2059" actId="170"/>
          <ac:spMkLst>
            <pc:docMk/>
            <pc:sldMk cId="4265019091" sldId="264"/>
            <ac:spMk id="2" creationId="{76BBDB5A-D682-8982-2D26-73BEAA1A150A}"/>
          </ac:spMkLst>
        </pc:spChg>
        <pc:spChg chg="add mod">
          <ac:chgData name="Vladislav Tochanenko" userId="7b11bd4c-da89-4090-9c7e-000cebd04ee3" providerId="ADAL" clId="{677327E4-3AEC-474C-A6BB-8190EE82B064}" dt="2022-12-14T23:14:51.884" v="1388"/>
          <ac:spMkLst>
            <pc:docMk/>
            <pc:sldMk cId="4265019091" sldId="264"/>
            <ac:spMk id="3" creationId="{CA6896A0-6696-24C4-DCC6-94354BC4F208}"/>
          </ac:spMkLst>
        </pc:spChg>
        <pc:spChg chg="add mod">
          <ac:chgData name="Vladislav Tochanenko" userId="7b11bd4c-da89-4090-9c7e-000cebd04ee3" providerId="ADAL" clId="{677327E4-3AEC-474C-A6BB-8190EE82B064}" dt="2022-12-14T23:15:17.565" v="1398" actId="20577"/>
          <ac:spMkLst>
            <pc:docMk/>
            <pc:sldMk cId="4265019091" sldId="264"/>
            <ac:spMk id="4" creationId="{4810C141-03E6-CD51-672F-6040350CD0A4}"/>
          </ac:spMkLst>
        </pc:spChg>
        <pc:spChg chg="ord">
          <ac:chgData name="Vladislav Tochanenko" userId="7b11bd4c-da89-4090-9c7e-000cebd04ee3" providerId="ADAL" clId="{677327E4-3AEC-474C-A6BB-8190EE82B064}" dt="2022-12-19T20:16:59.915" v="2059" actId="170"/>
          <ac:spMkLst>
            <pc:docMk/>
            <pc:sldMk cId="4265019091" sldId="264"/>
            <ac:spMk id="5" creationId="{8609EB97-1770-5736-F642-02637E9BBD86}"/>
          </ac:spMkLst>
        </pc:spChg>
        <pc:spChg chg="add del mod">
          <ac:chgData name="Vladislav Tochanenko" userId="7b11bd4c-da89-4090-9c7e-000cebd04ee3" providerId="ADAL" clId="{677327E4-3AEC-474C-A6BB-8190EE82B064}" dt="2022-12-19T20:17:14.925" v="2060" actId="478"/>
          <ac:spMkLst>
            <pc:docMk/>
            <pc:sldMk cId="4265019091" sldId="264"/>
            <ac:spMk id="6" creationId="{B53C9D73-1DA7-26AF-664F-C128907EDBE6}"/>
          </ac:spMkLst>
        </pc:spChg>
        <pc:spChg chg="add mod ord">
          <ac:chgData name="Vladislav Tochanenko" userId="7b11bd4c-da89-4090-9c7e-000cebd04ee3" providerId="ADAL" clId="{677327E4-3AEC-474C-A6BB-8190EE82B064}" dt="2022-12-19T20:22:19.741" v="2077" actId="1076"/>
          <ac:spMkLst>
            <pc:docMk/>
            <pc:sldMk cId="4265019091" sldId="264"/>
            <ac:spMk id="7" creationId="{802A0C79-FA18-ACA3-EE20-BC9C2E316416}"/>
          </ac:spMkLst>
        </pc:spChg>
        <pc:picChg chg="del">
          <ac:chgData name="Vladislav Tochanenko" userId="7b11bd4c-da89-4090-9c7e-000cebd04ee3" providerId="ADAL" clId="{677327E4-3AEC-474C-A6BB-8190EE82B064}" dt="2022-12-14T22:55:44.124" v="924" actId="478"/>
          <ac:picMkLst>
            <pc:docMk/>
            <pc:sldMk cId="4265019091" sldId="264"/>
            <ac:picMk id="6146" creationId="{5BBA76BE-7AE6-6F85-2F12-3FF1A4B4EB8C}"/>
          </ac:picMkLst>
        </pc:picChg>
        <pc:picChg chg="del">
          <ac:chgData name="Vladislav Tochanenko" userId="7b11bd4c-da89-4090-9c7e-000cebd04ee3" providerId="ADAL" clId="{677327E4-3AEC-474C-A6BB-8190EE82B064}" dt="2022-12-14T22:55:44.124" v="924" actId="478"/>
          <ac:picMkLst>
            <pc:docMk/>
            <pc:sldMk cId="4265019091" sldId="264"/>
            <ac:picMk id="6148" creationId="{01411212-3D94-5649-422E-F0AEA81B653B}"/>
          </ac:picMkLst>
        </pc:picChg>
        <pc:picChg chg="del">
          <ac:chgData name="Vladislav Tochanenko" userId="7b11bd4c-da89-4090-9c7e-000cebd04ee3" providerId="ADAL" clId="{677327E4-3AEC-474C-A6BB-8190EE82B064}" dt="2022-12-14T22:55:44.124" v="924" actId="478"/>
          <ac:picMkLst>
            <pc:docMk/>
            <pc:sldMk cId="4265019091" sldId="264"/>
            <ac:picMk id="6150" creationId="{9128465F-3ABF-0A2A-1579-6A05668BCC6E}"/>
          </ac:picMkLst>
        </pc:picChg>
        <pc:picChg chg="del">
          <ac:chgData name="Vladislav Tochanenko" userId="7b11bd4c-da89-4090-9c7e-000cebd04ee3" providerId="ADAL" clId="{677327E4-3AEC-474C-A6BB-8190EE82B064}" dt="2022-12-14T22:55:44.124" v="924" actId="478"/>
          <ac:picMkLst>
            <pc:docMk/>
            <pc:sldMk cId="4265019091" sldId="264"/>
            <ac:picMk id="6152" creationId="{8F664864-607A-1BD3-E50F-454AA4690D76}"/>
          </ac:picMkLst>
        </pc:picChg>
        <pc:picChg chg="add mod">
          <ac:chgData name="Vladislav Tochanenko" userId="7b11bd4c-da89-4090-9c7e-000cebd04ee3" providerId="ADAL" clId="{677327E4-3AEC-474C-A6BB-8190EE82B064}" dt="2022-12-19T20:22:21.484" v="2078" actId="1076"/>
          <ac:picMkLst>
            <pc:docMk/>
            <pc:sldMk cId="4265019091" sldId="264"/>
            <ac:picMk id="7170" creationId="{485743BF-415E-DD2A-6F1B-C931FCAC857A}"/>
          </ac:picMkLst>
        </pc:picChg>
      </pc:sldChg>
      <pc:sldChg chg="new del">
        <pc:chgData name="Vladislav Tochanenko" userId="7b11bd4c-da89-4090-9c7e-000cebd04ee3" providerId="ADAL" clId="{677327E4-3AEC-474C-A6BB-8190EE82B064}" dt="2022-12-14T23:02:46.768" v="1083" actId="47"/>
        <pc:sldMkLst>
          <pc:docMk/>
          <pc:sldMk cId="4266725122" sldId="265"/>
        </pc:sldMkLst>
      </pc:sldChg>
      <pc:sldChg chg="addSp delSp modSp add mod modTransition">
        <pc:chgData name="Vladislav Tochanenko" userId="7b11bd4c-da89-4090-9c7e-000cebd04ee3" providerId="ADAL" clId="{677327E4-3AEC-474C-A6BB-8190EE82B064}" dt="2022-12-20T00:03:16.779" v="3882" actId="20577"/>
        <pc:sldMkLst>
          <pc:docMk/>
          <pc:sldMk cId="3544861361" sldId="266"/>
        </pc:sldMkLst>
        <pc:spChg chg="mod">
          <ac:chgData name="Vladislav Tochanenko" userId="7b11bd4c-da89-4090-9c7e-000cebd04ee3" providerId="ADAL" clId="{677327E4-3AEC-474C-A6BB-8190EE82B064}" dt="2022-12-14T22:59:08.688" v="1025" actId="20577"/>
          <ac:spMkLst>
            <pc:docMk/>
            <pc:sldMk cId="3544861361" sldId="266"/>
            <ac:spMk id="2" creationId="{76BBDB5A-D682-8982-2D26-73BEAA1A150A}"/>
          </ac:spMkLst>
        </pc:spChg>
        <pc:spChg chg="add mod">
          <ac:chgData name="Vladislav Tochanenko" userId="7b11bd4c-da89-4090-9c7e-000cebd04ee3" providerId="ADAL" clId="{677327E4-3AEC-474C-A6BB-8190EE82B064}" dt="2022-12-14T23:14:53.326" v="1390"/>
          <ac:spMkLst>
            <pc:docMk/>
            <pc:sldMk cId="3544861361" sldId="266"/>
            <ac:spMk id="3" creationId="{4FD7D3FF-2347-CBE9-8FC2-F2AD23DC3F59}"/>
          </ac:spMkLst>
        </pc:spChg>
        <pc:spChg chg="add mod">
          <ac:chgData name="Vladislav Tochanenko" userId="7b11bd4c-da89-4090-9c7e-000cebd04ee3" providerId="ADAL" clId="{677327E4-3AEC-474C-A6BB-8190EE82B064}" dt="2022-12-20T00:03:16.779" v="3882" actId="20577"/>
          <ac:spMkLst>
            <pc:docMk/>
            <pc:sldMk cId="3544861361" sldId="266"/>
            <ac:spMk id="4" creationId="{EEF99625-ACAD-AB8C-82FE-3F378F24C9B6}"/>
          </ac:spMkLst>
        </pc:spChg>
        <pc:picChg chg="del">
          <ac:chgData name="Vladislav Tochanenko" userId="7b11bd4c-da89-4090-9c7e-000cebd04ee3" providerId="ADAL" clId="{677327E4-3AEC-474C-A6BB-8190EE82B064}" dt="2022-12-14T22:59:01.350" v="1003" actId="478"/>
          <ac:picMkLst>
            <pc:docMk/>
            <pc:sldMk cId="3544861361" sldId="266"/>
            <ac:picMk id="8" creationId="{85F89DEA-74C2-808E-4CB7-B9A9EFF04F3D}"/>
          </ac:picMkLst>
        </pc:picChg>
        <pc:picChg chg="add mod">
          <ac:chgData name="Vladislav Tochanenko" userId="7b11bd4c-da89-4090-9c7e-000cebd04ee3" providerId="ADAL" clId="{677327E4-3AEC-474C-A6BB-8190EE82B064}" dt="2022-12-19T20:05:44.183" v="1852" actId="1076"/>
          <ac:picMkLst>
            <pc:docMk/>
            <pc:sldMk cId="3544861361" sldId="266"/>
            <ac:picMk id="1026" creationId="{A2A942C9-765D-7519-A152-6EB04FFCEE8B}"/>
          </ac:picMkLst>
        </pc:picChg>
        <pc:picChg chg="add del mod">
          <ac:chgData name="Vladislav Tochanenko" userId="7b11bd4c-da89-4090-9c7e-000cebd04ee3" providerId="ADAL" clId="{677327E4-3AEC-474C-A6BB-8190EE82B064}" dt="2022-12-14T23:01:50.722" v="1055" actId="478"/>
          <ac:picMkLst>
            <pc:docMk/>
            <pc:sldMk cId="3544861361" sldId="266"/>
            <ac:picMk id="8194" creationId="{233F0B95-9A0D-D664-DD26-7359BBD51BF1}"/>
          </ac:picMkLst>
        </pc:picChg>
        <pc:picChg chg="add mod">
          <ac:chgData name="Vladislav Tochanenko" userId="7b11bd4c-da89-4090-9c7e-000cebd04ee3" providerId="ADAL" clId="{677327E4-3AEC-474C-A6BB-8190EE82B064}" dt="2022-12-19T20:05:59.586" v="1858" actId="1076"/>
          <ac:picMkLst>
            <pc:docMk/>
            <pc:sldMk cId="3544861361" sldId="266"/>
            <ac:picMk id="8196" creationId="{E7B9CF6B-3E41-383D-7DC0-8A3E63CC2F2B}"/>
          </ac:picMkLst>
        </pc:picChg>
        <pc:picChg chg="add del mod">
          <ac:chgData name="Vladislav Tochanenko" userId="7b11bd4c-da89-4090-9c7e-000cebd04ee3" providerId="ADAL" clId="{677327E4-3AEC-474C-A6BB-8190EE82B064}" dt="2022-12-14T23:00:34.829" v="1035" actId="478"/>
          <ac:picMkLst>
            <pc:docMk/>
            <pc:sldMk cId="3544861361" sldId="266"/>
            <ac:picMk id="8198" creationId="{70134752-C80F-1293-9FF9-29F822DB0F39}"/>
          </ac:picMkLst>
        </pc:picChg>
        <pc:picChg chg="add mod">
          <ac:chgData name="Vladislav Tochanenko" userId="7b11bd4c-da89-4090-9c7e-000cebd04ee3" providerId="ADAL" clId="{677327E4-3AEC-474C-A6BB-8190EE82B064}" dt="2022-12-19T20:05:57.269" v="1857" actId="1076"/>
          <ac:picMkLst>
            <pc:docMk/>
            <pc:sldMk cId="3544861361" sldId="266"/>
            <ac:picMk id="8200" creationId="{8D07B6CF-9110-7F6F-0D4C-956349250119}"/>
          </ac:picMkLst>
        </pc:picChg>
        <pc:picChg chg="add mod">
          <ac:chgData name="Vladislav Tochanenko" userId="7b11bd4c-da89-4090-9c7e-000cebd04ee3" providerId="ADAL" clId="{677327E4-3AEC-474C-A6BB-8190EE82B064}" dt="2022-12-19T20:06:03.674" v="1859" actId="1076"/>
          <ac:picMkLst>
            <pc:docMk/>
            <pc:sldMk cId="3544861361" sldId="266"/>
            <ac:picMk id="8202" creationId="{02D9C155-E8C8-E384-7369-E41AF19FBA21}"/>
          </ac:picMkLst>
        </pc:picChg>
        <pc:picChg chg="add mod">
          <ac:chgData name="Vladislav Tochanenko" userId="7b11bd4c-da89-4090-9c7e-000cebd04ee3" providerId="ADAL" clId="{677327E4-3AEC-474C-A6BB-8190EE82B064}" dt="2022-12-19T20:05:47.902" v="1853" actId="1076"/>
          <ac:picMkLst>
            <pc:docMk/>
            <pc:sldMk cId="3544861361" sldId="266"/>
            <ac:picMk id="8204" creationId="{9E77A8D9-E034-065F-9992-AD59FD7C9C85}"/>
          </ac:picMkLst>
        </pc:picChg>
      </pc:sldChg>
      <pc:sldChg chg="addSp delSp modSp add mod modTransition">
        <pc:chgData name="Vladislav Tochanenko" userId="7b11bd4c-da89-4090-9c7e-000cebd04ee3" providerId="ADAL" clId="{677327E4-3AEC-474C-A6BB-8190EE82B064}" dt="2022-12-20T00:03:19.444" v="3884" actId="20577"/>
        <pc:sldMkLst>
          <pc:docMk/>
          <pc:sldMk cId="2402890985" sldId="267"/>
        </pc:sldMkLst>
        <pc:spChg chg="mod">
          <ac:chgData name="Vladislav Tochanenko" userId="7b11bd4c-da89-4090-9c7e-000cebd04ee3" providerId="ADAL" clId="{677327E4-3AEC-474C-A6BB-8190EE82B064}" dt="2022-12-19T21:16:25.921" v="2268" actId="20577"/>
          <ac:spMkLst>
            <pc:docMk/>
            <pc:sldMk cId="2402890985" sldId="267"/>
            <ac:spMk id="2" creationId="{76BBDB5A-D682-8982-2D26-73BEAA1A150A}"/>
          </ac:spMkLst>
        </pc:spChg>
        <pc:spChg chg="add del mod">
          <ac:chgData name="Vladislav Tochanenko" userId="7b11bd4c-da89-4090-9c7e-000cebd04ee3" providerId="ADAL" clId="{677327E4-3AEC-474C-A6BB-8190EE82B064}" dt="2022-12-19T21:22:35.419" v="2414" actId="478"/>
          <ac:spMkLst>
            <pc:docMk/>
            <pc:sldMk cId="2402890985" sldId="267"/>
            <ac:spMk id="3" creationId="{732B1CA8-045A-31CE-248D-29ABB61F1585}"/>
          </ac:spMkLst>
        </pc:spChg>
        <pc:spChg chg="add mod">
          <ac:chgData name="Vladislav Tochanenko" userId="7b11bd4c-da89-4090-9c7e-000cebd04ee3" providerId="ADAL" clId="{677327E4-3AEC-474C-A6BB-8190EE82B064}" dt="2022-12-19T21:36:11.435" v="2610" actId="1076"/>
          <ac:spMkLst>
            <pc:docMk/>
            <pc:sldMk cId="2402890985" sldId="267"/>
            <ac:spMk id="6" creationId="{3BE908CA-E33E-CC4C-396E-853D10F954B8}"/>
          </ac:spMkLst>
        </pc:spChg>
        <pc:spChg chg="add del mod">
          <ac:chgData name="Vladislav Tochanenko" userId="7b11bd4c-da89-4090-9c7e-000cebd04ee3" providerId="ADAL" clId="{677327E4-3AEC-474C-A6BB-8190EE82B064}" dt="2022-12-19T21:23:00.854" v="2420" actId="478"/>
          <ac:spMkLst>
            <pc:docMk/>
            <pc:sldMk cId="2402890985" sldId="267"/>
            <ac:spMk id="7" creationId="{21940077-5178-4558-4DB6-7709047EDA1C}"/>
          </ac:spMkLst>
        </pc:spChg>
        <pc:spChg chg="add mod">
          <ac:chgData name="Vladislav Tochanenko" userId="7b11bd4c-da89-4090-9c7e-000cebd04ee3" providerId="ADAL" clId="{677327E4-3AEC-474C-A6BB-8190EE82B064}" dt="2022-12-14T23:14:54.056" v="1391"/>
          <ac:spMkLst>
            <pc:docMk/>
            <pc:sldMk cId="2402890985" sldId="267"/>
            <ac:spMk id="8" creationId="{8C0BDBCD-C570-2800-D1E0-E40B023F9015}"/>
          </ac:spMkLst>
        </pc:spChg>
        <pc:spChg chg="add mod">
          <ac:chgData name="Vladislav Tochanenko" userId="7b11bd4c-da89-4090-9c7e-000cebd04ee3" providerId="ADAL" clId="{677327E4-3AEC-474C-A6BB-8190EE82B064}" dt="2022-12-20T00:03:19.444" v="3884" actId="20577"/>
          <ac:spMkLst>
            <pc:docMk/>
            <pc:sldMk cId="2402890985" sldId="267"/>
            <ac:spMk id="9" creationId="{5B161EE0-E644-D643-0E72-CEAB2E9ADD39}"/>
          </ac:spMkLst>
        </pc:spChg>
        <pc:spChg chg="add mod">
          <ac:chgData name="Vladislav Tochanenko" userId="7b11bd4c-da89-4090-9c7e-000cebd04ee3" providerId="ADAL" clId="{677327E4-3AEC-474C-A6BB-8190EE82B064}" dt="2022-12-19T21:36:11.435" v="2610" actId="1076"/>
          <ac:spMkLst>
            <pc:docMk/>
            <pc:sldMk cId="2402890985" sldId="267"/>
            <ac:spMk id="10" creationId="{8BC69BA1-3008-264B-8A26-1680EC7D1B47}"/>
          </ac:spMkLst>
        </pc:spChg>
        <pc:graphicFrameChg chg="add del modGraphic">
          <ac:chgData name="Vladislav Tochanenko" userId="7b11bd4c-da89-4090-9c7e-000cebd04ee3" providerId="ADAL" clId="{677327E4-3AEC-474C-A6BB-8190EE82B064}" dt="2022-12-14T23:09:07.507" v="1291" actId="1032"/>
          <ac:graphicFrameMkLst>
            <pc:docMk/>
            <pc:sldMk cId="2402890985" sldId="267"/>
            <ac:graphicFrameMk id="7" creationId="{7DF24622-6685-5915-04CE-9DFEC548C6FC}"/>
          </ac:graphicFrameMkLst>
        </pc:graphicFrameChg>
        <pc:picChg chg="add del mod">
          <ac:chgData name="Vladislav Tochanenko" userId="7b11bd4c-da89-4090-9c7e-000cebd04ee3" providerId="ADAL" clId="{677327E4-3AEC-474C-A6BB-8190EE82B064}" dt="2022-12-19T21:03:37.972" v="2160" actId="478"/>
          <ac:picMkLst>
            <pc:docMk/>
            <pc:sldMk cId="2402890985" sldId="267"/>
            <ac:picMk id="4" creationId="{AD28F78E-9258-7764-1359-74D05B7433E2}"/>
          </ac:picMkLst>
        </pc:picChg>
        <pc:picChg chg="del">
          <ac:chgData name="Vladislav Tochanenko" userId="7b11bd4c-da89-4090-9c7e-000cebd04ee3" providerId="ADAL" clId="{677327E4-3AEC-474C-A6BB-8190EE82B064}" dt="2022-12-14T23:03:20.910" v="1141" actId="478"/>
          <ac:picMkLst>
            <pc:docMk/>
            <pc:sldMk cId="2402890985" sldId="267"/>
            <ac:picMk id="8196" creationId="{E7B9CF6B-3E41-383D-7DC0-8A3E63CC2F2B}"/>
          </ac:picMkLst>
        </pc:picChg>
        <pc:picChg chg="del">
          <ac:chgData name="Vladislav Tochanenko" userId="7b11bd4c-da89-4090-9c7e-000cebd04ee3" providerId="ADAL" clId="{677327E4-3AEC-474C-A6BB-8190EE82B064}" dt="2022-12-14T23:03:20.910" v="1141" actId="478"/>
          <ac:picMkLst>
            <pc:docMk/>
            <pc:sldMk cId="2402890985" sldId="267"/>
            <ac:picMk id="8200" creationId="{8D07B6CF-9110-7F6F-0D4C-956349250119}"/>
          </ac:picMkLst>
        </pc:picChg>
        <pc:picChg chg="del">
          <ac:chgData name="Vladislav Tochanenko" userId="7b11bd4c-da89-4090-9c7e-000cebd04ee3" providerId="ADAL" clId="{677327E4-3AEC-474C-A6BB-8190EE82B064}" dt="2022-12-14T23:03:22.374" v="1142" actId="478"/>
          <ac:picMkLst>
            <pc:docMk/>
            <pc:sldMk cId="2402890985" sldId="267"/>
            <ac:picMk id="8202" creationId="{02D9C155-E8C8-E384-7369-E41AF19FBA21}"/>
          </ac:picMkLst>
        </pc:picChg>
        <pc:picChg chg="del">
          <ac:chgData name="Vladislav Tochanenko" userId="7b11bd4c-da89-4090-9c7e-000cebd04ee3" providerId="ADAL" clId="{677327E4-3AEC-474C-A6BB-8190EE82B064}" dt="2022-12-14T23:03:20.910" v="1141" actId="478"/>
          <ac:picMkLst>
            <pc:docMk/>
            <pc:sldMk cId="2402890985" sldId="267"/>
            <ac:picMk id="8204" creationId="{9E77A8D9-E034-065F-9992-AD59FD7C9C85}"/>
          </ac:picMkLst>
        </pc:picChg>
      </pc:sldChg>
      <pc:sldChg chg="addSp delSp modSp add del mod modTransition modAnim">
        <pc:chgData name="Vladislav Tochanenko" userId="7b11bd4c-da89-4090-9c7e-000cebd04ee3" providerId="ADAL" clId="{677327E4-3AEC-474C-A6BB-8190EE82B064}" dt="2022-12-19T23:45:43.065" v="3527" actId="47"/>
        <pc:sldMkLst>
          <pc:docMk/>
          <pc:sldMk cId="1933685494" sldId="268"/>
        </pc:sldMkLst>
        <pc:spChg chg="mod">
          <ac:chgData name="Vladislav Tochanenko" userId="7b11bd4c-da89-4090-9c7e-000cebd04ee3" providerId="ADAL" clId="{677327E4-3AEC-474C-A6BB-8190EE82B064}" dt="2022-12-19T23:02:36.296" v="2917" actId="20577"/>
          <ac:spMkLst>
            <pc:docMk/>
            <pc:sldMk cId="1933685494" sldId="268"/>
            <ac:spMk id="2" creationId="{76BBDB5A-D682-8982-2D26-73BEAA1A150A}"/>
          </ac:spMkLst>
        </pc:spChg>
        <pc:spChg chg="add mod">
          <ac:chgData name="Vladislav Tochanenko" userId="7b11bd4c-da89-4090-9c7e-000cebd04ee3" providerId="ADAL" clId="{677327E4-3AEC-474C-A6BB-8190EE82B064}" dt="2022-12-14T23:14:54.806" v="1392"/>
          <ac:spMkLst>
            <pc:docMk/>
            <pc:sldMk cId="1933685494" sldId="268"/>
            <ac:spMk id="3" creationId="{C9B75CB9-1199-581F-9518-4A101E9AAA34}"/>
          </ac:spMkLst>
        </pc:spChg>
        <pc:spChg chg="mod">
          <ac:chgData name="Vladislav Tochanenko" userId="7b11bd4c-da89-4090-9c7e-000cebd04ee3" providerId="ADAL" clId="{677327E4-3AEC-474C-A6BB-8190EE82B064}" dt="2022-12-19T23:42:20.016" v="3493" actId="1076"/>
          <ac:spMkLst>
            <pc:docMk/>
            <pc:sldMk cId="1933685494" sldId="268"/>
            <ac:spMk id="5" creationId="{8609EB97-1770-5736-F642-02637E9BBD86}"/>
          </ac:spMkLst>
        </pc:spChg>
        <pc:spChg chg="del">
          <ac:chgData name="Vladislav Tochanenko" userId="7b11bd4c-da89-4090-9c7e-000cebd04ee3" providerId="ADAL" clId="{677327E4-3AEC-474C-A6BB-8190EE82B064}" dt="2022-12-14T23:10:14.762" v="1342" actId="478"/>
          <ac:spMkLst>
            <pc:docMk/>
            <pc:sldMk cId="1933685494" sldId="268"/>
            <ac:spMk id="6" creationId="{3BE908CA-E33E-CC4C-396E-853D10F954B8}"/>
          </ac:spMkLst>
        </pc:spChg>
        <pc:spChg chg="add mod">
          <ac:chgData name="Vladislav Tochanenko" userId="7b11bd4c-da89-4090-9c7e-000cebd04ee3" providerId="ADAL" clId="{677327E4-3AEC-474C-A6BB-8190EE82B064}" dt="2022-12-14T23:15:43.066" v="1406" actId="20577"/>
          <ac:spMkLst>
            <pc:docMk/>
            <pc:sldMk cId="1933685494" sldId="268"/>
            <ac:spMk id="7" creationId="{0D8F03C9-2966-1EF9-8791-D7BA53931B76}"/>
          </ac:spMkLst>
        </pc:spChg>
        <pc:spChg chg="add del mod">
          <ac:chgData name="Vladislav Tochanenko" userId="7b11bd4c-da89-4090-9c7e-000cebd04ee3" providerId="ADAL" clId="{677327E4-3AEC-474C-A6BB-8190EE82B064}" dt="2022-12-19T23:41:58.674" v="3487" actId="478"/>
          <ac:spMkLst>
            <pc:docMk/>
            <pc:sldMk cId="1933685494" sldId="268"/>
            <ac:spMk id="8" creationId="{96D997C4-1702-1C57-D80E-F1CEE3C76525}"/>
          </ac:spMkLst>
        </pc:spChg>
        <pc:spChg chg="add mod">
          <ac:chgData name="Vladislav Tochanenko" userId="7b11bd4c-da89-4090-9c7e-000cebd04ee3" providerId="ADAL" clId="{677327E4-3AEC-474C-A6BB-8190EE82B064}" dt="2022-12-19T23:42:30.578" v="3494" actId="1076"/>
          <ac:spMkLst>
            <pc:docMk/>
            <pc:sldMk cId="1933685494" sldId="268"/>
            <ac:spMk id="11" creationId="{16D979FD-3664-21E1-653C-E0168CF9299B}"/>
          </ac:spMkLst>
        </pc:spChg>
        <pc:spChg chg="add mod">
          <ac:chgData name="Vladislav Tochanenko" userId="7b11bd4c-da89-4090-9c7e-000cebd04ee3" providerId="ADAL" clId="{677327E4-3AEC-474C-A6BB-8190EE82B064}" dt="2022-12-19T23:42:30.578" v="3494" actId="1076"/>
          <ac:spMkLst>
            <pc:docMk/>
            <pc:sldMk cId="1933685494" sldId="268"/>
            <ac:spMk id="13" creationId="{E7B13344-3576-ADD3-08AC-2DF4F10BBAEB}"/>
          </ac:spMkLst>
        </pc:spChg>
        <pc:spChg chg="add mod">
          <ac:chgData name="Vladislav Tochanenko" userId="7b11bd4c-da89-4090-9c7e-000cebd04ee3" providerId="ADAL" clId="{677327E4-3AEC-474C-A6BB-8190EE82B064}" dt="2022-12-19T23:42:30.578" v="3494" actId="1076"/>
          <ac:spMkLst>
            <pc:docMk/>
            <pc:sldMk cId="1933685494" sldId="268"/>
            <ac:spMk id="15" creationId="{F42F9981-A948-E6DC-CFFC-A71EAC112481}"/>
          </ac:spMkLst>
        </pc:spChg>
        <pc:spChg chg="add mod">
          <ac:chgData name="Vladislav Tochanenko" userId="7b11bd4c-da89-4090-9c7e-000cebd04ee3" providerId="ADAL" clId="{677327E4-3AEC-474C-A6BB-8190EE82B064}" dt="2022-12-19T23:42:30.578" v="3494" actId="1076"/>
          <ac:spMkLst>
            <pc:docMk/>
            <pc:sldMk cId="1933685494" sldId="268"/>
            <ac:spMk id="17" creationId="{403FF8DC-82DA-3995-5639-4FF1588D15CF}"/>
          </ac:spMkLst>
        </pc:spChg>
        <pc:spChg chg="add mod">
          <ac:chgData name="Vladislav Tochanenko" userId="7b11bd4c-da89-4090-9c7e-000cebd04ee3" providerId="ADAL" clId="{677327E4-3AEC-474C-A6BB-8190EE82B064}" dt="2022-12-19T23:42:30.578" v="3494" actId="1076"/>
          <ac:spMkLst>
            <pc:docMk/>
            <pc:sldMk cId="1933685494" sldId="268"/>
            <ac:spMk id="24" creationId="{A29A1B9D-1C04-15F5-B887-028DA29D5618}"/>
          </ac:spMkLst>
        </pc:spChg>
        <pc:spChg chg="add mod">
          <ac:chgData name="Vladislav Tochanenko" userId="7b11bd4c-da89-4090-9c7e-000cebd04ee3" providerId="ADAL" clId="{677327E4-3AEC-474C-A6BB-8190EE82B064}" dt="2022-12-19T23:42:30.578" v="3494" actId="1076"/>
          <ac:spMkLst>
            <pc:docMk/>
            <pc:sldMk cId="1933685494" sldId="268"/>
            <ac:spMk id="25" creationId="{B4F8B26A-092D-5EF8-B358-BE6868543437}"/>
          </ac:spMkLst>
        </pc:spChg>
        <pc:spChg chg="add mod">
          <ac:chgData name="Vladislav Tochanenko" userId="7b11bd4c-da89-4090-9c7e-000cebd04ee3" providerId="ADAL" clId="{677327E4-3AEC-474C-A6BB-8190EE82B064}" dt="2022-12-19T23:42:30.578" v="3494" actId="1076"/>
          <ac:spMkLst>
            <pc:docMk/>
            <pc:sldMk cId="1933685494" sldId="268"/>
            <ac:spMk id="26" creationId="{A704879E-5E2F-09E5-999E-A113062049E0}"/>
          </ac:spMkLst>
        </pc:spChg>
        <pc:spChg chg="mod">
          <ac:chgData name="Vladislav Tochanenko" userId="7b11bd4c-da89-4090-9c7e-000cebd04ee3" providerId="ADAL" clId="{677327E4-3AEC-474C-A6BB-8190EE82B064}" dt="2022-12-19T23:41:26.716" v="3480" actId="571"/>
          <ac:spMkLst>
            <pc:docMk/>
            <pc:sldMk cId="1933685494" sldId="268"/>
            <ac:spMk id="28" creationId="{7B8FEABC-95F9-04CC-148D-9EC98EB7B861}"/>
          </ac:spMkLst>
        </pc:spChg>
        <pc:spChg chg="add mod">
          <ac:chgData name="Vladislav Tochanenko" userId="7b11bd4c-da89-4090-9c7e-000cebd04ee3" providerId="ADAL" clId="{677327E4-3AEC-474C-A6BB-8190EE82B064}" dt="2022-12-19T23:42:30.578" v="3494" actId="1076"/>
          <ac:spMkLst>
            <pc:docMk/>
            <pc:sldMk cId="1933685494" sldId="268"/>
            <ac:spMk id="30" creationId="{993540FD-2A1A-D54F-EBC6-513492273464}"/>
          </ac:spMkLst>
        </pc:spChg>
        <pc:grpChg chg="add mod">
          <ac:chgData name="Vladislav Tochanenko" userId="7b11bd4c-da89-4090-9c7e-000cebd04ee3" providerId="ADAL" clId="{677327E4-3AEC-474C-A6BB-8190EE82B064}" dt="2022-12-19T23:42:30.578" v="3494" actId="1076"/>
          <ac:grpSpMkLst>
            <pc:docMk/>
            <pc:sldMk cId="1933685494" sldId="268"/>
            <ac:grpSpMk id="20" creationId="{8295497F-0F44-B18D-9DD4-EFA61378CCE9}"/>
          </ac:grpSpMkLst>
        </pc:grpChg>
        <pc:grpChg chg="add mod">
          <ac:chgData name="Vladislav Tochanenko" userId="7b11bd4c-da89-4090-9c7e-000cebd04ee3" providerId="ADAL" clId="{677327E4-3AEC-474C-A6BB-8190EE82B064}" dt="2022-12-19T23:42:30.578" v="3494" actId="1076"/>
          <ac:grpSpMkLst>
            <pc:docMk/>
            <pc:sldMk cId="1933685494" sldId="268"/>
            <ac:grpSpMk id="21" creationId="{CB3181D7-F275-3211-C130-B0B971FC036A}"/>
          </ac:grpSpMkLst>
        </pc:grpChg>
        <pc:grpChg chg="add mod">
          <ac:chgData name="Vladislav Tochanenko" userId="7b11bd4c-da89-4090-9c7e-000cebd04ee3" providerId="ADAL" clId="{677327E4-3AEC-474C-A6BB-8190EE82B064}" dt="2022-12-19T23:42:30.578" v="3494" actId="1076"/>
          <ac:grpSpMkLst>
            <pc:docMk/>
            <pc:sldMk cId="1933685494" sldId="268"/>
            <ac:grpSpMk id="22" creationId="{3B657129-7DB1-8E1A-0E00-0F0D8807A5F9}"/>
          </ac:grpSpMkLst>
        </pc:grpChg>
        <pc:grpChg chg="add mod">
          <ac:chgData name="Vladislav Tochanenko" userId="7b11bd4c-da89-4090-9c7e-000cebd04ee3" providerId="ADAL" clId="{677327E4-3AEC-474C-A6BB-8190EE82B064}" dt="2022-12-19T23:42:30.578" v="3494" actId="1076"/>
          <ac:grpSpMkLst>
            <pc:docMk/>
            <pc:sldMk cId="1933685494" sldId="268"/>
            <ac:grpSpMk id="23" creationId="{2509D0F5-E9A2-77B7-B26A-4C24B579A185}"/>
          </ac:grpSpMkLst>
        </pc:grpChg>
        <pc:grpChg chg="add del mod">
          <ac:chgData name="Vladislav Tochanenko" userId="7b11bd4c-da89-4090-9c7e-000cebd04ee3" providerId="ADAL" clId="{677327E4-3AEC-474C-A6BB-8190EE82B064}" dt="2022-12-19T23:41:40.704" v="3485" actId="478"/>
          <ac:grpSpMkLst>
            <pc:docMk/>
            <pc:sldMk cId="1933685494" sldId="268"/>
            <ac:grpSpMk id="27" creationId="{5813563C-6653-6CB4-590F-0BFB28778A60}"/>
          </ac:grpSpMkLst>
        </pc:grpChg>
        <pc:picChg chg="del">
          <ac:chgData name="Vladislav Tochanenko" userId="7b11bd4c-da89-4090-9c7e-000cebd04ee3" providerId="ADAL" clId="{677327E4-3AEC-474C-A6BB-8190EE82B064}" dt="2022-12-14T23:10:15.343" v="1343" actId="478"/>
          <ac:picMkLst>
            <pc:docMk/>
            <pc:sldMk cId="1933685494" sldId="268"/>
            <ac:picMk id="4" creationId="{AD28F78E-9258-7764-1359-74D05B7433E2}"/>
          </ac:picMkLst>
        </pc:picChg>
        <pc:picChg chg="add del">
          <ac:chgData name="Vladislav Tochanenko" userId="7b11bd4c-da89-4090-9c7e-000cebd04ee3" providerId="ADAL" clId="{677327E4-3AEC-474C-A6BB-8190EE82B064}" dt="2022-12-19T23:04:43.275" v="2919" actId="478"/>
          <ac:picMkLst>
            <pc:docMk/>
            <pc:sldMk cId="1933685494" sldId="268"/>
            <ac:picMk id="6" creationId="{8452971D-63F6-FA1B-9DFB-DA113B9DFED6}"/>
          </ac:picMkLst>
        </pc:picChg>
        <pc:picChg chg="add del mod">
          <ac:chgData name="Vladislav Tochanenko" userId="7b11bd4c-da89-4090-9c7e-000cebd04ee3" providerId="ADAL" clId="{677327E4-3AEC-474C-A6BB-8190EE82B064}" dt="2022-12-19T23:08:49.079" v="3215" actId="478"/>
          <ac:picMkLst>
            <pc:docMk/>
            <pc:sldMk cId="1933685494" sldId="268"/>
            <ac:picMk id="10" creationId="{437E9596-CAAB-9EB0-0776-885D8E36C3E5}"/>
          </ac:picMkLst>
        </pc:picChg>
        <pc:picChg chg="add del mod">
          <ac:chgData name="Vladislav Tochanenko" userId="7b11bd4c-da89-4090-9c7e-000cebd04ee3" providerId="ADAL" clId="{677327E4-3AEC-474C-A6BB-8190EE82B064}" dt="2022-12-19T23:32:33.802" v="3374" actId="478"/>
          <ac:picMkLst>
            <pc:docMk/>
            <pc:sldMk cId="1933685494" sldId="268"/>
            <ac:picMk id="12" creationId="{2D7EBA63-D0FD-939B-4C48-18D7066835AB}"/>
          </ac:picMkLst>
        </pc:picChg>
        <pc:picChg chg="add del mod">
          <ac:chgData name="Vladislav Tochanenko" userId="7b11bd4c-da89-4090-9c7e-000cebd04ee3" providerId="ADAL" clId="{677327E4-3AEC-474C-A6BB-8190EE82B064}" dt="2022-12-19T23:36:42.643" v="3422" actId="478"/>
          <ac:picMkLst>
            <pc:docMk/>
            <pc:sldMk cId="1933685494" sldId="268"/>
            <ac:picMk id="14" creationId="{1202F8EA-7711-9E3F-73CD-B8F7465697A7}"/>
          </ac:picMkLst>
        </pc:picChg>
        <pc:picChg chg="add del mod">
          <ac:chgData name="Vladislav Tochanenko" userId="7b11bd4c-da89-4090-9c7e-000cebd04ee3" providerId="ADAL" clId="{677327E4-3AEC-474C-A6BB-8190EE82B064}" dt="2022-12-19T23:35:42.294" v="3400" actId="478"/>
          <ac:picMkLst>
            <pc:docMk/>
            <pc:sldMk cId="1933685494" sldId="268"/>
            <ac:picMk id="16" creationId="{E9330FBA-9C2E-7F20-542C-134DEBEBE266}"/>
          </ac:picMkLst>
        </pc:picChg>
        <pc:picChg chg="add del mod">
          <ac:chgData name="Vladislav Tochanenko" userId="7b11bd4c-da89-4090-9c7e-000cebd04ee3" providerId="ADAL" clId="{677327E4-3AEC-474C-A6BB-8190EE82B064}" dt="2022-12-19T23:36:26.784" v="3416" actId="478"/>
          <ac:picMkLst>
            <pc:docMk/>
            <pc:sldMk cId="1933685494" sldId="268"/>
            <ac:picMk id="18" creationId="{FDD65918-3D28-AD3B-EDBD-6F00124C8EF5}"/>
          </ac:picMkLst>
        </pc:picChg>
        <pc:picChg chg="add del mod">
          <ac:chgData name="Vladislav Tochanenko" userId="7b11bd4c-da89-4090-9c7e-000cebd04ee3" providerId="ADAL" clId="{677327E4-3AEC-474C-A6BB-8190EE82B064}" dt="2022-12-19T23:37:13.930" v="3431" actId="478"/>
          <ac:picMkLst>
            <pc:docMk/>
            <pc:sldMk cId="1933685494" sldId="268"/>
            <ac:picMk id="19" creationId="{C02356B0-6BB8-57D4-0643-0BBCFF06D556}"/>
          </ac:picMkLst>
        </pc:picChg>
        <pc:picChg chg="mod">
          <ac:chgData name="Vladislav Tochanenko" userId="7b11bd4c-da89-4090-9c7e-000cebd04ee3" providerId="ADAL" clId="{677327E4-3AEC-474C-A6BB-8190EE82B064}" dt="2022-12-19T23:41:26.716" v="3480" actId="571"/>
          <ac:picMkLst>
            <pc:docMk/>
            <pc:sldMk cId="1933685494" sldId="268"/>
            <ac:picMk id="29" creationId="{8695F37C-ACC8-EF79-CD49-4163BC0CB36B}"/>
          </ac:picMkLst>
        </pc:picChg>
        <pc:picChg chg="add mod">
          <ac:chgData name="Vladislav Tochanenko" userId="7b11bd4c-da89-4090-9c7e-000cebd04ee3" providerId="ADAL" clId="{677327E4-3AEC-474C-A6BB-8190EE82B064}" dt="2022-12-19T23:42:30.578" v="3494" actId="1076"/>
          <ac:picMkLst>
            <pc:docMk/>
            <pc:sldMk cId="1933685494" sldId="268"/>
            <ac:picMk id="2050" creationId="{A0B49ABD-BA51-5B9E-D864-4692935C1F14}"/>
          </ac:picMkLst>
        </pc:picChg>
        <pc:picChg chg="add mod">
          <ac:chgData name="Vladislav Tochanenko" userId="7b11bd4c-da89-4090-9c7e-000cebd04ee3" providerId="ADAL" clId="{677327E4-3AEC-474C-A6BB-8190EE82B064}" dt="2022-12-19T23:42:30.578" v="3494" actId="1076"/>
          <ac:picMkLst>
            <pc:docMk/>
            <pc:sldMk cId="1933685494" sldId="268"/>
            <ac:picMk id="2052" creationId="{0A511D4F-3478-C536-EBFC-1CE4CD6E5091}"/>
          </ac:picMkLst>
        </pc:picChg>
        <pc:picChg chg="add mod">
          <ac:chgData name="Vladislav Tochanenko" userId="7b11bd4c-da89-4090-9c7e-000cebd04ee3" providerId="ADAL" clId="{677327E4-3AEC-474C-A6BB-8190EE82B064}" dt="2022-12-19T23:42:30.578" v="3494" actId="1076"/>
          <ac:picMkLst>
            <pc:docMk/>
            <pc:sldMk cId="1933685494" sldId="268"/>
            <ac:picMk id="2054" creationId="{477009FB-3351-334C-FAA5-36549A12665E}"/>
          </ac:picMkLst>
        </pc:picChg>
        <pc:picChg chg="add del mod">
          <ac:chgData name="Vladislav Tochanenko" userId="7b11bd4c-da89-4090-9c7e-000cebd04ee3" providerId="ADAL" clId="{677327E4-3AEC-474C-A6BB-8190EE82B064}" dt="2022-12-19T23:37:06.642" v="3429" actId="478"/>
          <ac:picMkLst>
            <pc:docMk/>
            <pc:sldMk cId="1933685494" sldId="268"/>
            <ac:picMk id="2056" creationId="{F7D0A652-77A0-CBAA-9963-1F4E62332E99}"/>
          </ac:picMkLst>
        </pc:picChg>
        <pc:picChg chg="add mod">
          <ac:chgData name="Vladislav Tochanenko" userId="7b11bd4c-da89-4090-9c7e-000cebd04ee3" providerId="ADAL" clId="{677327E4-3AEC-474C-A6BB-8190EE82B064}" dt="2022-12-19T23:42:30.578" v="3494" actId="1076"/>
          <ac:picMkLst>
            <pc:docMk/>
            <pc:sldMk cId="1933685494" sldId="268"/>
            <ac:picMk id="2058" creationId="{DA807E3E-55A7-5E3A-C679-D0C9BFA996CC}"/>
          </ac:picMkLst>
        </pc:picChg>
        <pc:picChg chg="add del mod">
          <ac:chgData name="Vladislav Tochanenko" userId="7b11bd4c-da89-4090-9c7e-000cebd04ee3" providerId="ADAL" clId="{677327E4-3AEC-474C-A6BB-8190EE82B064}" dt="2022-12-19T23:02:26.446" v="2892" actId="478"/>
          <ac:picMkLst>
            <pc:docMk/>
            <pc:sldMk cId="1933685494" sldId="268"/>
            <ac:picMk id="9218" creationId="{FA33DB00-593B-97BE-6DEE-56B8BE34D4B3}"/>
          </ac:picMkLst>
        </pc:picChg>
      </pc:sldChg>
      <pc:sldChg chg="addSp delSp modSp new mod modTransition setBg delAnim modAnim">
        <pc:chgData name="Vladislav Tochanenko" userId="7b11bd4c-da89-4090-9c7e-000cebd04ee3" providerId="ADAL" clId="{677327E4-3AEC-474C-A6BB-8190EE82B064}" dt="2022-12-20T00:19:32.434" v="3997" actId="14100"/>
        <pc:sldMkLst>
          <pc:docMk/>
          <pc:sldMk cId="1828186683" sldId="269"/>
        </pc:sldMkLst>
        <pc:spChg chg="del">
          <ac:chgData name="Vladislav Tochanenko" userId="7b11bd4c-da89-4090-9c7e-000cebd04ee3" providerId="ADAL" clId="{677327E4-3AEC-474C-A6BB-8190EE82B064}" dt="2022-12-14T23:18:05.039" v="1496" actId="478"/>
          <ac:spMkLst>
            <pc:docMk/>
            <pc:sldMk cId="1828186683" sldId="269"/>
            <ac:spMk id="2" creationId="{E2ED62A2-74F0-B89D-A131-62CF772F9D54}"/>
          </ac:spMkLst>
        </pc:spChg>
        <pc:spChg chg="del mod">
          <ac:chgData name="Vladislav Tochanenko" userId="7b11bd4c-da89-4090-9c7e-000cebd04ee3" providerId="ADAL" clId="{677327E4-3AEC-474C-A6BB-8190EE82B064}" dt="2022-12-20T00:05:40.815" v="3895" actId="478"/>
          <ac:spMkLst>
            <pc:docMk/>
            <pc:sldMk cId="1828186683" sldId="269"/>
            <ac:spMk id="3" creationId="{745FE053-4092-81E0-3594-51746975ABE0}"/>
          </ac:spMkLst>
        </pc:spChg>
        <pc:spChg chg="add mod">
          <ac:chgData name="Vladislav Tochanenko" userId="7b11bd4c-da89-4090-9c7e-000cebd04ee3" providerId="ADAL" clId="{677327E4-3AEC-474C-A6BB-8190EE82B064}" dt="2022-12-20T00:16:01.474" v="3980" actId="1076"/>
          <ac:spMkLst>
            <pc:docMk/>
            <pc:sldMk cId="1828186683" sldId="269"/>
            <ac:spMk id="4" creationId="{C03A8616-D704-7F5E-1987-666BFCE56670}"/>
          </ac:spMkLst>
        </pc:spChg>
        <pc:spChg chg="add del mod">
          <ac:chgData name="Vladislav Tochanenko" userId="7b11bd4c-da89-4090-9c7e-000cebd04ee3" providerId="ADAL" clId="{677327E4-3AEC-474C-A6BB-8190EE82B064}" dt="2022-12-20T00:05:44.435" v="3896" actId="478"/>
          <ac:spMkLst>
            <pc:docMk/>
            <pc:sldMk cId="1828186683" sldId="269"/>
            <ac:spMk id="5" creationId="{EFC7A024-6E22-33D2-C99E-CD4316BDE31D}"/>
          </ac:spMkLst>
        </pc:spChg>
        <pc:spChg chg="add mod">
          <ac:chgData name="Vladislav Tochanenko" userId="7b11bd4c-da89-4090-9c7e-000cebd04ee3" providerId="ADAL" clId="{677327E4-3AEC-474C-A6BB-8190EE82B064}" dt="2022-12-20T00:19:32.434" v="3997" actId="14100"/>
          <ac:spMkLst>
            <pc:docMk/>
            <pc:sldMk cId="1828186683" sldId="269"/>
            <ac:spMk id="6" creationId="{A79B8DB8-5344-31A5-B54D-5CE852F21533}"/>
          </ac:spMkLst>
        </pc:spChg>
        <pc:picChg chg="add mod modCrop">
          <ac:chgData name="Vladislav Tochanenko" userId="7b11bd4c-da89-4090-9c7e-000cebd04ee3" providerId="ADAL" clId="{677327E4-3AEC-474C-A6BB-8190EE82B064}" dt="2022-12-20T00:19:16.397" v="3993" actId="14100"/>
          <ac:picMkLst>
            <pc:docMk/>
            <pc:sldMk cId="1828186683" sldId="269"/>
            <ac:picMk id="8" creationId="{D6190C6D-4C84-6A6B-EE74-602C71C781E0}"/>
          </ac:picMkLst>
        </pc:picChg>
      </pc:sldChg>
      <pc:sldChg chg="new del">
        <pc:chgData name="Vladislav Tochanenko" userId="7b11bd4c-da89-4090-9c7e-000cebd04ee3" providerId="ADAL" clId="{677327E4-3AEC-474C-A6BB-8190EE82B064}" dt="2022-12-19T21:02:40.243" v="2140" actId="47"/>
        <pc:sldMkLst>
          <pc:docMk/>
          <pc:sldMk cId="3864083868" sldId="270"/>
        </pc:sldMkLst>
      </pc:sldChg>
      <pc:sldChg chg="modSp add del mod">
        <pc:chgData name="Vladislav Tochanenko" userId="7b11bd4c-da89-4090-9c7e-000cebd04ee3" providerId="ADAL" clId="{677327E4-3AEC-474C-A6BB-8190EE82B064}" dt="2022-12-19T21:02:39.397" v="2139" actId="47"/>
        <pc:sldMkLst>
          <pc:docMk/>
          <pc:sldMk cId="1475636616" sldId="271"/>
        </pc:sldMkLst>
        <pc:spChg chg="mod">
          <ac:chgData name="Vladislav Tochanenko" userId="7b11bd4c-da89-4090-9c7e-000cebd04ee3" providerId="ADAL" clId="{677327E4-3AEC-474C-A6BB-8190EE82B064}" dt="2022-12-19T20:10:30.196" v="1969" actId="20577"/>
          <ac:spMkLst>
            <pc:docMk/>
            <pc:sldMk cId="1475636616" sldId="271"/>
            <ac:spMk id="2" creationId="{76BBDB5A-D682-8982-2D26-73BEAA1A150A}"/>
          </ac:spMkLst>
        </pc:spChg>
        <pc:spChg chg="mod">
          <ac:chgData name="Vladislav Tochanenko" userId="7b11bd4c-da89-4090-9c7e-000cebd04ee3" providerId="ADAL" clId="{677327E4-3AEC-474C-A6BB-8190EE82B064}" dt="2022-12-19T20:10:25.564" v="1968" actId="20577"/>
          <ac:spMkLst>
            <pc:docMk/>
            <pc:sldMk cId="1475636616" sldId="271"/>
            <ac:spMk id="6" creationId="{3BE908CA-E33E-CC4C-396E-853D10F954B8}"/>
          </ac:spMkLst>
        </pc:spChg>
      </pc:sldChg>
      <pc:sldChg chg="addSp delSp modSp add mod">
        <pc:chgData name="Vladislav Tochanenko" userId="7b11bd4c-da89-4090-9c7e-000cebd04ee3" providerId="ADAL" clId="{677327E4-3AEC-474C-A6BB-8190EE82B064}" dt="2022-12-20T00:03:28.422" v="3888" actId="20577"/>
        <pc:sldMkLst>
          <pc:docMk/>
          <pc:sldMk cId="1064444492" sldId="272"/>
        </pc:sldMkLst>
        <pc:spChg chg="mod">
          <ac:chgData name="Vladislav Tochanenko" userId="7b11bd4c-da89-4090-9c7e-000cebd04ee3" providerId="ADAL" clId="{677327E4-3AEC-474C-A6BB-8190EE82B064}" dt="2022-12-19T21:36:23.798" v="2624" actId="20577"/>
          <ac:spMkLst>
            <pc:docMk/>
            <pc:sldMk cId="1064444492" sldId="272"/>
            <ac:spMk id="2" creationId="{76BBDB5A-D682-8982-2D26-73BEAA1A150A}"/>
          </ac:spMkLst>
        </pc:spChg>
        <pc:spChg chg="mod">
          <ac:chgData name="Vladislav Tochanenko" userId="7b11bd4c-da89-4090-9c7e-000cebd04ee3" providerId="ADAL" clId="{677327E4-3AEC-474C-A6BB-8190EE82B064}" dt="2022-12-19T23:38:42.894" v="3439" actId="14100"/>
          <ac:spMkLst>
            <pc:docMk/>
            <pc:sldMk cId="1064444492" sldId="272"/>
            <ac:spMk id="6" creationId="{3BE908CA-E33E-CC4C-396E-853D10F954B8}"/>
          </ac:spMkLst>
        </pc:spChg>
        <pc:spChg chg="mod">
          <ac:chgData name="Vladislav Tochanenko" userId="7b11bd4c-da89-4090-9c7e-000cebd04ee3" providerId="ADAL" clId="{677327E4-3AEC-474C-A6BB-8190EE82B064}" dt="2022-12-20T00:03:28.422" v="3888" actId="20577"/>
          <ac:spMkLst>
            <pc:docMk/>
            <pc:sldMk cId="1064444492" sldId="272"/>
            <ac:spMk id="9" creationId="{5B161EE0-E644-D643-0E72-CEAB2E9ADD39}"/>
          </ac:spMkLst>
        </pc:spChg>
        <pc:picChg chg="del mod">
          <ac:chgData name="Vladislav Tochanenko" userId="7b11bd4c-da89-4090-9c7e-000cebd04ee3" providerId="ADAL" clId="{677327E4-3AEC-474C-A6BB-8190EE82B064}" dt="2022-12-19T22:59:47.536" v="2853" actId="478"/>
          <ac:picMkLst>
            <pc:docMk/>
            <pc:sldMk cId="1064444492" sldId="272"/>
            <ac:picMk id="4" creationId="{AD28F78E-9258-7764-1359-74D05B7433E2}"/>
          </ac:picMkLst>
        </pc:picChg>
        <pc:picChg chg="add del mod">
          <ac:chgData name="Vladislav Tochanenko" userId="7b11bd4c-da89-4090-9c7e-000cebd04ee3" providerId="ADAL" clId="{677327E4-3AEC-474C-A6BB-8190EE82B064}" dt="2022-12-19T23:38:06.190" v="3436" actId="478"/>
          <ac:picMkLst>
            <pc:docMk/>
            <pc:sldMk cId="1064444492" sldId="272"/>
            <ac:picMk id="7" creationId="{B807F1FF-1218-50C6-86FA-7FA8ADF58DE4}"/>
          </ac:picMkLst>
        </pc:picChg>
        <pc:picChg chg="add mod">
          <ac:chgData name="Vladislav Tochanenko" userId="7b11bd4c-da89-4090-9c7e-000cebd04ee3" providerId="ADAL" clId="{677327E4-3AEC-474C-A6BB-8190EE82B064}" dt="2022-12-19T23:38:55.615" v="3442" actId="1440"/>
          <ac:picMkLst>
            <pc:docMk/>
            <pc:sldMk cId="1064444492" sldId="272"/>
            <ac:picMk id="11" creationId="{B021F158-F09A-6346-3BF6-606BB8AAA3D8}"/>
          </ac:picMkLst>
        </pc:picChg>
      </pc:sldChg>
      <pc:sldChg chg="new del">
        <pc:chgData name="Vladislav Tochanenko" userId="7b11bd4c-da89-4090-9c7e-000cebd04ee3" providerId="ADAL" clId="{677327E4-3AEC-474C-A6BB-8190EE82B064}" dt="2022-12-19T21:03:08.318" v="2142" actId="47"/>
        <pc:sldMkLst>
          <pc:docMk/>
          <pc:sldMk cId="3086580515" sldId="273"/>
        </pc:sldMkLst>
      </pc:sldChg>
      <pc:sldChg chg="modSp add mod">
        <pc:chgData name="Vladislav Tochanenko" userId="7b11bd4c-da89-4090-9c7e-000cebd04ee3" providerId="ADAL" clId="{677327E4-3AEC-474C-A6BB-8190EE82B064}" dt="2022-12-20T00:03:24.080" v="3886" actId="20577"/>
        <pc:sldMkLst>
          <pc:docMk/>
          <pc:sldMk cId="3701572354" sldId="273"/>
        </pc:sldMkLst>
        <pc:spChg chg="mod">
          <ac:chgData name="Vladislav Tochanenko" userId="7b11bd4c-da89-4090-9c7e-000cebd04ee3" providerId="ADAL" clId="{677327E4-3AEC-474C-A6BB-8190EE82B064}" dt="2022-12-20T00:03:24.080" v="3886" actId="20577"/>
          <ac:spMkLst>
            <pc:docMk/>
            <pc:sldMk cId="3701572354" sldId="273"/>
            <ac:spMk id="9" creationId="{5B161EE0-E644-D643-0E72-CEAB2E9ADD39}"/>
          </ac:spMkLst>
        </pc:spChg>
      </pc:sldChg>
      <pc:sldChg chg="addSp modSp add mod">
        <pc:chgData name="Vladislav Tochanenko" userId="7b11bd4c-da89-4090-9c7e-000cebd04ee3" providerId="ADAL" clId="{677327E4-3AEC-474C-A6BB-8190EE82B064}" dt="2022-12-20T00:18:36.487" v="3987" actId="20577"/>
        <pc:sldMkLst>
          <pc:docMk/>
          <pc:sldMk cId="598096228" sldId="274"/>
        </pc:sldMkLst>
        <pc:spChg chg="mod">
          <ac:chgData name="Vladislav Tochanenko" userId="7b11bd4c-da89-4090-9c7e-000cebd04ee3" providerId="ADAL" clId="{677327E4-3AEC-474C-A6BB-8190EE82B064}" dt="2022-12-20T00:04:58.645" v="3894" actId="255"/>
          <ac:spMkLst>
            <pc:docMk/>
            <pc:sldMk cId="598096228" sldId="274"/>
            <ac:spMk id="2" creationId="{76BBDB5A-D682-8982-2D26-73BEAA1A150A}"/>
          </ac:spMkLst>
        </pc:spChg>
        <pc:spChg chg="mod">
          <ac:chgData name="Vladislav Tochanenko" userId="7b11bd4c-da89-4090-9c7e-000cebd04ee3" providerId="ADAL" clId="{677327E4-3AEC-474C-A6BB-8190EE82B064}" dt="2022-12-20T00:18:36.487" v="3987" actId="20577"/>
          <ac:spMkLst>
            <pc:docMk/>
            <pc:sldMk cId="598096228" sldId="274"/>
            <ac:spMk id="7" creationId="{0D8F03C9-2966-1EF9-8791-D7BA53931B76}"/>
          </ac:spMkLst>
        </pc:spChg>
        <pc:spChg chg="mod">
          <ac:chgData name="Vladislav Tochanenko" userId="7b11bd4c-da89-4090-9c7e-000cebd04ee3" providerId="ADAL" clId="{677327E4-3AEC-474C-A6BB-8190EE82B064}" dt="2022-12-19T23:45:10.867" v="3523" actId="1076"/>
          <ac:spMkLst>
            <pc:docMk/>
            <pc:sldMk cId="598096228" sldId="274"/>
            <ac:spMk id="11" creationId="{16D979FD-3664-21E1-653C-E0168CF9299B}"/>
          </ac:spMkLst>
        </pc:spChg>
        <pc:spChg chg="mod">
          <ac:chgData name="Vladislav Tochanenko" userId="7b11bd4c-da89-4090-9c7e-000cebd04ee3" providerId="ADAL" clId="{677327E4-3AEC-474C-A6BB-8190EE82B064}" dt="2022-12-19T23:45:10.867" v="3523" actId="1076"/>
          <ac:spMkLst>
            <pc:docMk/>
            <pc:sldMk cId="598096228" sldId="274"/>
            <ac:spMk id="13" creationId="{E7B13344-3576-ADD3-08AC-2DF4F10BBAEB}"/>
          </ac:spMkLst>
        </pc:spChg>
        <pc:spChg chg="mod">
          <ac:chgData name="Vladislav Tochanenko" userId="7b11bd4c-da89-4090-9c7e-000cebd04ee3" providerId="ADAL" clId="{677327E4-3AEC-474C-A6BB-8190EE82B064}" dt="2022-12-19T23:45:10.867" v="3523" actId="1076"/>
          <ac:spMkLst>
            <pc:docMk/>
            <pc:sldMk cId="598096228" sldId="274"/>
            <ac:spMk id="15" creationId="{F42F9981-A948-E6DC-CFFC-A71EAC112481}"/>
          </ac:spMkLst>
        </pc:spChg>
        <pc:spChg chg="mod">
          <ac:chgData name="Vladislav Tochanenko" userId="7b11bd4c-da89-4090-9c7e-000cebd04ee3" providerId="ADAL" clId="{677327E4-3AEC-474C-A6BB-8190EE82B064}" dt="2022-12-19T23:45:10.867" v="3523" actId="1076"/>
          <ac:spMkLst>
            <pc:docMk/>
            <pc:sldMk cId="598096228" sldId="274"/>
            <ac:spMk id="17" creationId="{403FF8DC-82DA-3995-5639-4FF1588D15CF}"/>
          </ac:spMkLst>
        </pc:spChg>
        <pc:spChg chg="mod">
          <ac:chgData name="Vladislav Tochanenko" userId="7b11bd4c-da89-4090-9c7e-000cebd04ee3" providerId="ADAL" clId="{677327E4-3AEC-474C-A6BB-8190EE82B064}" dt="2022-12-19T23:45:10.867" v="3523" actId="1076"/>
          <ac:spMkLst>
            <pc:docMk/>
            <pc:sldMk cId="598096228" sldId="274"/>
            <ac:spMk id="24" creationId="{A29A1B9D-1C04-15F5-B887-028DA29D5618}"/>
          </ac:spMkLst>
        </pc:spChg>
        <pc:spChg chg="mod">
          <ac:chgData name="Vladislav Tochanenko" userId="7b11bd4c-da89-4090-9c7e-000cebd04ee3" providerId="ADAL" clId="{677327E4-3AEC-474C-A6BB-8190EE82B064}" dt="2022-12-19T23:45:41.131" v="3526" actId="790"/>
          <ac:spMkLst>
            <pc:docMk/>
            <pc:sldMk cId="598096228" sldId="274"/>
            <ac:spMk id="25" creationId="{B4F8B26A-092D-5EF8-B358-BE6868543437}"/>
          </ac:spMkLst>
        </pc:spChg>
        <pc:spChg chg="mod">
          <ac:chgData name="Vladislav Tochanenko" userId="7b11bd4c-da89-4090-9c7e-000cebd04ee3" providerId="ADAL" clId="{677327E4-3AEC-474C-A6BB-8190EE82B064}" dt="2022-12-19T23:45:33.546" v="3524" actId="790"/>
          <ac:spMkLst>
            <pc:docMk/>
            <pc:sldMk cId="598096228" sldId="274"/>
            <ac:spMk id="26" creationId="{A704879E-5E2F-09E5-999E-A113062049E0}"/>
          </ac:spMkLst>
        </pc:spChg>
        <pc:spChg chg="mod">
          <ac:chgData name="Vladislav Tochanenko" userId="7b11bd4c-da89-4090-9c7e-000cebd04ee3" providerId="ADAL" clId="{677327E4-3AEC-474C-A6BB-8190EE82B064}" dt="2022-12-19T23:45:36.939" v="3525" actId="790"/>
          <ac:spMkLst>
            <pc:docMk/>
            <pc:sldMk cId="598096228" sldId="274"/>
            <ac:spMk id="30" creationId="{993540FD-2A1A-D54F-EBC6-513492273464}"/>
          </ac:spMkLst>
        </pc:spChg>
        <pc:grpChg chg="add mod">
          <ac:chgData name="Vladislav Tochanenko" userId="7b11bd4c-da89-4090-9c7e-000cebd04ee3" providerId="ADAL" clId="{677327E4-3AEC-474C-A6BB-8190EE82B064}" dt="2022-12-19T23:45:10.867" v="3523" actId="1076"/>
          <ac:grpSpMkLst>
            <pc:docMk/>
            <pc:sldMk cId="598096228" sldId="274"/>
            <ac:grpSpMk id="4" creationId="{CD08CC3E-1B2A-E343-399A-D87C63CD23A3}"/>
          </ac:grpSpMkLst>
        </pc:grpChg>
        <pc:grpChg chg="add mod">
          <ac:chgData name="Vladislav Tochanenko" userId="7b11bd4c-da89-4090-9c7e-000cebd04ee3" providerId="ADAL" clId="{677327E4-3AEC-474C-A6BB-8190EE82B064}" dt="2022-12-19T23:45:10.867" v="3523" actId="1076"/>
          <ac:grpSpMkLst>
            <pc:docMk/>
            <pc:sldMk cId="598096228" sldId="274"/>
            <ac:grpSpMk id="6" creationId="{D41A1129-A961-4D10-2F16-6BFFA3C17CBB}"/>
          </ac:grpSpMkLst>
        </pc:grpChg>
        <pc:grpChg chg="add mod">
          <ac:chgData name="Vladislav Tochanenko" userId="7b11bd4c-da89-4090-9c7e-000cebd04ee3" providerId="ADAL" clId="{677327E4-3AEC-474C-A6BB-8190EE82B064}" dt="2022-12-19T23:45:10.867" v="3523" actId="1076"/>
          <ac:grpSpMkLst>
            <pc:docMk/>
            <pc:sldMk cId="598096228" sldId="274"/>
            <ac:grpSpMk id="8" creationId="{312FED3A-7843-B922-1723-9C283940580B}"/>
          </ac:grpSpMkLst>
        </pc:grpChg>
        <pc:grpChg chg="add mod">
          <ac:chgData name="Vladislav Tochanenko" userId="7b11bd4c-da89-4090-9c7e-000cebd04ee3" providerId="ADAL" clId="{677327E4-3AEC-474C-A6BB-8190EE82B064}" dt="2022-12-19T23:45:10.867" v="3523" actId="1076"/>
          <ac:grpSpMkLst>
            <pc:docMk/>
            <pc:sldMk cId="598096228" sldId="274"/>
            <ac:grpSpMk id="9" creationId="{5F1DFCAE-3680-394A-D740-34DD921DEE78}"/>
          </ac:grpSpMkLst>
        </pc:grpChg>
        <pc:grpChg chg="mod">
          <ac:chgData name="Vladislav Tochanenko" userId="7b11bd4c-da89-4090-9c7e-000cebd04ee3" providerId="ADAL" clId="{677327E4-3AEC-474C-A6BB-8190EE82B064}" dt="2022-12-19T23:45:10.867" v="3523" actId="1076"/>
          <ac:grpSpMkLst>
            <pc:docMk/>
            <pc:sldMk cId="598096228" sldId="274"/>
            <ac:grpSpMk id="20" creationId="{8295497F-0F44-B18D-9DD4-EFA61378CCE9}"/>
          </ac:grpSpMkLst>
        </pc:grpChg>
        <pc:grpChg chg="mod">
          <ac:chgData name="Vladislav Tochanenko" userId="7b11bd4c-da89-4090-9c7e-000cebd04ee3" providerId="ADAL" clId="{677327E4-3AEC-474C-A6BB-8190EE82B064}" dt="2022-12-19T23:45:10.867" v="3523" actId="1076"/>
          <ac:grpSpMkLst>
            <pc:docMk/>
            <pc:sldMk cId="598096228" sldId="274"/>
            <ac:grpSpMk id="21" creationId="{CB3181D7-F275-3211-C130-B0B971FC036A}"/>
          </ac:grpSpMkLst>
        </pc:grpChg>
        <pc:grpChg chg="mod">
          <ac:chgData name="Vladislav Tochanenko" userId="7b11bd4c-da89-4090-9c7e-000cebd04ee3" providerId="ADAL" clId="{677327E4-3AEC-474C-A6BB-8190EE82B064}" dt="2022-12-19T23:45:10.867" v="3523" actId="1076"/>
          <ac:grpSpMkLst>
            <pc:docMk/>
            <pc:sldMk cId="598096228" sldId="274"/>
            <ac:grpSpMk id="22" creationId="{3B657129-7DB1-8E1A-0E00-0F0D8807A5F9}"/>
          </ac:grpSpMkLst>
        </pc:grpChg>
        <pc:grpChg chg="mod">
          <ac:chgData name="Vladislav Tochanenko" userId="7b11bd4c-da89-4090-9c7e-000cebd04ee3" providerId="ADAL" clId="{677327E4-3AEC-474C-A6BB-8190EE82B064}" dt="2022-12-19T23:45:10.867" v="3523" actId="1076"/>
          <ac:grpSpMkLst>
            <pc:docMk/>
            <pc:sldMk cId="598096228" sldId="274"/>
            <ac:grpSpMk id="23" creationId="{2509D0F5-E9A2-77B7-B26A-4C24B579A185}"/>
          </ac:grpSpMkLst>
        </pc:grpChg>
        <pc:picChg chg="mod">
          <ac:chgData name="Vladislav Tochanenko" userId="7b11bd4c-da89-4090-9c7e-000cebd04ee3" providerId="ADAL" clId="{677327E4-3AEC-474C-A6BB-8190EE82B064}" dt="2022-12-19T23:45:10.867" v="3523" actId="1076"/>
          <ac:picMkLst>
            <pc:docMk/>
            <pc:sldMk cId="598096228" sldId="274"/>
            <ac:picMk id="2050" creationId="{A0B49ABD-BA51-5B9E-D864-4692935C1F14}"/>
          </ac:picMkLst>
        </pc:picChg>
        <pc:picChg chg="mod">
          <ac:chgData name="Vladislav Tochanenko" userId="7b11bd4c-da89-4090-9c7e-000cebd04ee3" providerId="ADAL" clId="{677327E4-3AEC-474C-A6BB-8190EE82B064}" dt="2022-12-19T23:45:10.867" v="3523" actId="1076"/>
          <ac:picMkLst>
            <pc:docMk/>
            <pc:sldMk cId="598096228" sldId="274"/>
            <ac:picMk id="2052" creationId="{0A511D4F-3478-C536-EBFC-1CE4CD6E5091}"/>
          </ac:picMkLst>
        </pc:picChg>
        <pc:picChg chg="mod">
          <ac:chgData name="Vladislav Tochanenko" userId="7b11bd4c-da89-4090-9c7e-000cebd04ee3" providerId="ADAL" clId="{677327E4-3AEC-474C-A6BB-8190EE82B064}" dt="2022-12-19T23:45:10.867" v="3523" actId="1076"/>
          <ac:picMkLst>
            <pc:docMk/>
            <pc:sldMk cId="598096228" sldId="274"/>
            <ac:picMk id="2054" creationId="{477009FB-3351-334C-FAA5-36549A12665E}"/>
          </ac:picMkLst>
        </pc:picChg>
        <pc:picChg chg="mod">
          <ac:chgData name="Vladislav Tochanenko" userId="7b11bd4c-da89-4090-9c7e-000cebd04ee3" providerId="ADAL" clId="{677327E4-3AEC-474C-A6BB-8190EE82B064}" dt="2022-12-19T23:45:10.867" v="3523" actId="1076"/>
          <ac:picMkLst>
            <pc:docMk/>
            <pc:sldMk cId="598096228" sldId="274"/>
            <ac:picMk id="2058" creationId="{DA807E3E-55A7-5E3A-C679-D0C9BFA996CC}"/>
          </ac:picMkLst>
        </pc:picChg>
      </pc:sldChg>
      <pc:sldChg chg="delSp add del mod">
        <pc:chgData name="Vladislav Tochanenko" userId="7b11bd4c-da89-4090-9c7e-000cebd04ee3" providerId="ADAL" clId="{677327E4-3AEC-474C-A6BB-8190EE82B064}" dt="2022-12-20T00:01:07.768" v="3859" actId="2696"/>
        <pc:sldMkLst>
          <pc:docMk/>
          <pc:sldMk cId="931883856" sldId="275"/>
        </pc:sldMkLst>
        <pc:picChg chg="del">
          <ac:chgData name="Vladislav Tochanenko" userId="7b11bd4c-da89-4090-9c7e-000cebd04ee3" providerId="ADAL" clId="{677327E4-3AEC-474C-A6BB-8190EE82B064}" dt="2022-12-19T23:56:15.214" v="3799" actId="21"/>
          <ac:picMkLst>
            <pc:docMk/>
            <pc:sldMk cId="931883856" sldId="275"/>
            <ac:picMk id="6" creationId="{4B5E3F93-01E7-79BC-5C52-5D0856C97B4E}"/>
          </ac:picMkLst>
        </pc:picChg>
      </pc:sldChg>
      <pc:sldChg chg="addSp delSp modSp add del mod">
        <pc:chgData name="Vladislav Tochanenko" userId="7b11bd4c-da89-4090-9c7e-000cebd04ee3" providerId="ADAL" clId="{677327E4-3AEC-474C-A6BB-8190EE82B064}" dt="2022-12-19T23:55:51.541" v="3785" actId="2696"/>
        <pc:sldMkLst>
          <pc:docMk/>
          <pc:sldMk cId="3901565202" sldId="276"/>
        </pc:sldMkLst>
        <pc:spChg chg="add mod">
          <ac:chgData name="Vladislav Tochanenko" userId="7b11bd4c-da89-4090-9c7e-000cebd04ee3" providerId="ADAL" clId="{677327E4-3AEC-474C-A6BB-8190EE82B064}" dt="2022-12-19T23:55:27.318" v="3747" actId="20577"/>
          <ac:spMkLst>
            <pc:docMk/>
            <pc:sldMk cId="3901565202" sldId="276"/>
            <ac:spMk id="7" creationId="{D01E5E8C-E33F-C7C5-07F0-3A9F8A05A29F}"/>
          </ac:spMkLst>
        </pc:spChg>
        <pc:picChg chg="add mod">
          <ac:chgData name="Vladislav Tochanenko" userId="7b11bd4c-da89-4090-9c7e-000cebd04ee3" providerId="ADAL" clId="{677327E4-3AEC-474C-A6BB-8190EE82B064}" dt="2022-12-19T23:50:48.699" v="3538" actId="1440"/>
          <ac:picMkLst>
            <pc:docMk/>
            <pc:sldMk cId="3901565202" sldId="276"/>
            <ac:picMk id="4" creationId="{E4A097A3-A3EC-0316-8AAD-733A10203A3E}"/>
          </ac:picMkLst>
        </pc:picChg>
        <pc:picChg chg="del">
          <ac:chgData name="Vladislav Tochanenko" userId="7b11bd4c-da89-4090-9c7e-000cebd04ee3" providerId="ADAL" clId="{677327E4-3AEC-474C-A6BB-8190EE82B064}" dt="2022-12-19T23:47:32.771" v="3530" actId="478"/>
          <ac:picMkLst>
            <pc:docMk/>
            <pc:sldMk cId="3901565202" sldId="276"/>
            <ac:picMk id="6" creationId="{4B5E3F93-01E7-79BC-5C52-5D0856C97B4E}"/>
          </ac:picMkLst>
        </pc:picChg>
        <pc:picChg chg="del mod">
          <ac:chgData name="Vladislav Tochanenko" userId="7b11bd4c-da89-4090-9c7e-000cebd04ee3" providerId="ADAL" clId="{677327E4-3AEC-474C-A6BB-8190EE82B064}" dt="2022-12-19T23:50:38.076" v="3534" actId="478"/>
          <ac:picMkLst>
            <pc:docMk/>
            <pc:sldMk cId="3901565202" sldId="276"/>
            <ac:picMk id="8" creationId="{85F89DEA-74C2-808E-4CB7-B9A9EFF04F3D}"/>
          </ac:picMkLst>
        </pc:picChg>
        <pc:picChg chg="add mod">
          <ac:chgData name="Vladislav Tochanenko" userId="7b11bd4c-da89-4090-9c7e-000cebd04ee3" providerId="ADAL" clId="{677327E4-3AEC-474C-A6BB-8190EE82B064}" dt="2022-12-19T23:53:41.601" v="3596" actId="1076"/>
          <ac:picMkLst>
            <pc:docMk/>
            <pc:sldMk cId="3901565202" sldId="276"/>
            <ac:picMk id="3074" creationId="{802F16B7-9EAB-3DC5-224B-322CFEA44D2C}"/>
          </ac:picMkLst>
        </pc:picChg>
      </pc:sldChg>
      <pc:sldChg chg="modSp add mod">
        <pc:chgData name="Vladislav Tochanenko" userId="7b11bd4c-da89-4090-9c7e-000cebd04ee3" providerId="ADAL" clId="{677327E4-3AEC-474C-A6BB-8190EE82B064}" dt="2022-12-19T23:59:48.266" v="3822" actId="20577"/>
        <pc:sldMkLst>
          <pc:docMk/>
          <pc:sldMk cId="3294289785" sldId="277"/>
        </pc:sldMkLst>
        <pc:spChg chg="mod">
          <ac:chgData name="Vladislav Tochanenko" userId="7b11bd4c-da89-4090-9c7e-000cebd04ee3" providerId="ADAL" clId="{677327E4-3AEC-474C-A6BB-8190EE82B064}" dt="2022-12-19T23:55:47.747" v="3784" actId="20577"/>
          <ac:spMkLst>
            <pc:docMk/>
            <pc:sldMk cId="3294289785" sldId="277"/>
            <ac:spMk id="2" creationId="{76BBDB5A-D682-8982-2D26-73BEAA1A150A}"/>
          </ac:spMkLst>
        </pc:spChg>
        <pc:spChg chg="mod">
          <ac:chgData name="Vladislav Tochanenko" userId="7b11bd4c-da89-4090-9c7e-000cebd04ee3" providerId="ADAL" clId="{677327E4-3AEC-474C-A6BB-8190EE82B064}" dt="2022-12-19T23:59:48.266" v="3822" actId="20577"/>
          <ac:spMkLst>
            <pc:docMk/>
            <pc:sldMk cId="3294289785" sldId="277"/>
            <ac:spMk id="7" creationId="{D01E5E8C-E33F-C7C5-07F0-3A9F8A05A29F}"/>
          </ac:spMkLst>
        </pc:spChg>
      </pc:sldChg>
      <pc:sldChg chg="addSp delSp modSp add mod">
        <pc:chgData name="Vladislav Tochanenko" userId="7b11bd4c-da89-4090-9c7e-000cebd04ee3" providerId="ADAL" clId="{677327E4-3AEC-474C-A6BB-8190EE82B064}" dt="2022-12-20T00:01:04.918" v="3858" actId="20577"/>
        <pc:sldMkLst>
          <pc:docMk/>
          <pc:sldMk cId="3717705037" sldId="278"/>
        </pc:sldMkLst>
        <pc:spChg chg="mod">
          <ac:chgData name="Vladislav Tochanenko" userId="7b11bd4c-da89-4090-9c7e-000cebd04ee3" providerId="ADAL" clId="{677327E4-3AEC-474C-A6BB-8190EE82B064}" dt="2022-12-19T23:56:09.300" v="3798" actId="20577"/>
          <ac:spMkLst>
            <pc:docMk/>
            <pc:sldMk cId="3717705037" sldId="278"/>
            <ac:spMk id="2" creationId="{76BBDB5A-D682-8982-2D26-73BEAA1A150A}"/>
          </ac:spMkLst>
        </pc:spChg>
        <pc:spChg chg="mod">
          <ac:chgData name="Vladislav Tochanenko" userId="7b11bd4c-da89-4090-9c7e-000cebd04ee3" providerId="ADAL" clId="{677327E4-3AEC-474C-A6BB-8190EE82B064}" dt="2022-12-20T00:00:17.766" v="3851" actId="1076"/>
          <ac:spMkLst>
            <pc:docMk/>
            <pc:sldMk cId="3717705037" sldId="278"/>
            <ac:spMk id="7" creationId="{D01E5E8C-E33F-C7C5-07F0-3A9F8A05A29F}"/>
          </ac:spMkLst>
        </pc:spChg>
        <pc:spChg chg="mod">
          <ac:chgData name="Vladislav Tochanenko" userId="7b11bd4c-da89-4090-9c7e-000cebd04ee3" providerId="ADAL" clId="{677327E4-3AEC-474C-A6BB-8190EE82B064}" dt="2022-12-20T00:01:04.918" v="3858" actId="20577"/>
          <ac:spMkLst>
            <pc:docMk/>
            <pc:sldMk cId="3717705037" sldId="278"/>
            <ac:spMk id="11" creationId="{A3F0D3BD-C9A6-EE76-41E2-73A6560E482D}"/>
          </ac:spMkLst>
        </pc:spChg>
        <pc:picChg chg="add del mod">
          <ac:chgData name="Vladislav Tochanenko" userId="7b11bd4c-da89-4090-9c7e-000cebd04ee3" providerId="ADAL" clId="{677327E4-3AEC-474C-A6BB-8190EE82B064}" dt="2022-12-19T23:57:04.140" v="3803" actId="478"/>
          <ac:picMkLst>
            <pc:docMk/>
            <pc:sldMk cId="3717705037" sldId="278"/>
            <ac:picMk id="3" creationId="{93C18E98-E9B9-A43A-0524-D355A828F4C2}"/>
          </ac:picMkLst>
        </pc:picChg>
        <pc:picChg chg="del">
          <ac:chgData name="Vladislav Tochanenko" userId="7b11bd4c-da89-4090-9c7e-000cebd04ee3" providerId="ADAL" clId="{677327E4-3AEC-474C-A6BB-8190EE82B064}" dt="2022-12-19T23:56:17.649" v="3800" actId="478"/>
          <ac:picMkLst>
            <pc:docMk/>
            <pc:sldMk cId="3717705037" sldId="278"/>
            <ac:picMk id="4" creationId="{E4A097A3-A3EC-0316-8AAD-733A10203A3E}"/>
          </ac:picMkLst>
        </pc:picChg>
        <pc:picChg chg="add del mod">
          <ac:chgData name="Vladislav Tochanenko" userId="7b11bd4c-da89-4090-9c7e-000cebd04ee3" providerId="ADAL" clId="{677327E4-3AEC-474C-A6BB-8190EE82B064}" dt="2022-12-19T23:57:10.985" v="3808" actId="478"/>
          <ac:picMkLst>
            <pc:docMk/>
            <pc:sldMk cId="3717705037" sldId="278"/>
            <ac:picMk id="8" creationId="{70E19C91-C389-81EF-8A76-B6ECDAE865D2}"/>
          </ac:picMkLst>
        </pc:picChg>
        <pc:picChg chg="add mod">
          <ac:chgData name="Vladislav Tochanenko" userId="7b11bd4c-da89-4090-9c7e-000cebd04ee3" providerId="ADAL" clId="{677327E4-3AEC-474C-A6BB-8190EE82B064}" dt="2022-12-20T00:00:28.792" v="3854" actId="1076"/>
          <ac:picMkLst>
            <pc:docMk/>
            <pc:sldMk cId="3717705037" sldId="278"/>
            <ac:picMk id="12" creationId="{E7D5108B-AC2C-348F-6EEA-38298EF759A5}"/>
          </ac:picMkLst>
        </pc:picChg>
        <pc:picChg chg="mod">
          <ac:chgData name="Vladislav Tochanenko" userId="7b11bd4c-da89-4090-9c7e-000cebd04ee3" providerId="ADAL" clId="{677327E4-3AEC-474C-A6BB-8190EE82B064}" dt="2022-12-20T00:00:17.766" v="3851" actId="1076"/>
          <ac:picMkLst>
            <pc:docMk/>
            <pc:sldMk cId="3717705037" sldId="278"/>
            <ac:picMk id="3074" creationId="{802F16B7-9EAB-3DC5-224B-322CFEA44D2C}"/>
          </ac:picMkLst>
        </pc:picChg>
      </pc:sldChg>
      <pc:sldChg chg="delSp modSp add del mod">
        <pc:chgData name="Vladislav Tochanenko" userId="7b11bd4c-da89-4090-9c7e-000cebd04ee3" providerId="ADAL" clId="{677327E4-3AEC-474C-A6BB-8190EE82B064}" dt="2022-12-20T00:18:33.105" v="3985" actId="47"/>
        <pc:sldMkLst>
          <pc:docMk/>
          <pc:sldMk cId="3086272589" sldId="279"/>
        </pc:sldMkLst>
        <pc:spChg chg="mod">
          <ac:chgData name="Vladislav Tochanenko" userId="7b11bd4c-da89-4090-9c7e-000cebd04ee3" providerId="ADAL" clId="{677327E4-3AEC-474C-A6BB-8190EE82B064}" dt="2022-12-20T00:04:54.969" v="3893" actId="255"/>
          <ac:spMkLst>
            <pc:docMk/>
            <pc:sldMk cId="3086272589" sldId="279"/>
            <ac:spMk id="2" creationId="{76BBDB5A-D682-8982-2D26-73BEAA1A150A}"/>
          </ac:spMkLst>
        </pc:spChg>
        <pc:spChg chg="mod">
          <ac:chgData name="Vladislav Tochanenko" userId="7b11bd4c-da89-4090-9c7e-000cebd04ee3" providerId="ADAL" clId="{677327E4-3AEC-474C-A6BB-8190EE82B064}" dt="2022-12-20T00:03:30.897" v="3890" actId="20577"/>
          <ac:spMkLst>
            <pc:docMk/>
            <pc:sldMk cId="3086272589" sldId="279"/>
            <ac:spMk id="9" creationId="{5B161EE0-E644-D643-0E72-CEAB2E9ADD39}"/>
          </ac:spMkLst>
        </pc:spChg>
        <pc:picChg chg="del">
          <ac:chgData name="Vladislav Tochanenko" userId="7b11bd4c-da89-4090-9c7e-000cebd04ee3" providerId="ADAL" clId="{677327E4-3AEC-474C-A6BB-8190EE82B064}" dt="2022-12-20T00:02:48.858" v="3880" actId="478"/>
          <ac:picMkLst>
            <pc:docMk/>
            <pc:sldMk cId="3086272589" sldId="279"/>
            <ac:picMk id="11" creationId="{B021F158-F09A-6346-3BF6-606BB8AAA3D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BB27-A94B-94FD-6940-E2577E58C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7987A-63BE-1438-C9DD-164464BB5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33F6-9C19-F0DB-9449-C3D4B742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42436-A324-248B-6D1B-841CA4EB1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D0790-3418-804D-4925-DA97FB1A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8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2122-C7B1-E190-B08F-01CE0F56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5A421-C7AD-489A-136A-1B8466BC6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D9DD5-E566-507E-79A9-72CCD73D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58403-2732-3DFC-ACDB-570BD5D8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F37B-8DC9-529B-4DEB-38639E76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1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09A77-5A10-CB74-ED2E-2929C7179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AEED3-25B3-827A-2205-ACE7CD66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B4F9-AF07-139E-41FA-E19E1D8D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EBD67-D30E-C53B-5D33-21A3CBBD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BDB4C-D720-535B-A61A-EFAB82A6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8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7207-0849-7989-9551-B6368ED5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8D4E-798B-C287-E391-CDF20ED10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65C5-A1FD-0F2D-1C66-65F6D900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38E9A-4CC9-7B55-EEEA-F0DA9C50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2BFE8-8B87-4293-3EDC-AD4DCBE7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903F-FCB8-68C6-054E-CECA9739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0B3EE-14E7-5A65-D680-AE1C0ADD5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D582C-2C6C-7C4E-3BDB-74C06531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FB2C7-6ED4-238A-6E23-49FFB906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01AD0-C652-1AAB-18B5-C3B1AD83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6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6262-4CDE-FEC6-D2BA-44E68264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B294-CB73-A16E-A2A2-D1ED1224C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6195F-FC91-C56E-6965-43EE6645A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E93D-2DFB-BB1F-62DC-BE0E7C00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853C9-520E-E07E-9C88-E6526A5F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2196A-F919-4FA0-8D20-81D2613C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4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6992-D3BC-F179-2A47-4956DD83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2C036-98C1-BDD7-D48B-1A064C028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2331C-3AF7-FA4A-BB29-233AC9B26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23EC5-C403-5E6B-C787-C170D0A40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C43F7-DB60-3865-2F9B-E44B39AEB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645A4-E65A-24A0-0B5B-ECA5D20A8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7FA5B-F54B-209B-19D9-AE0B0963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C14BB2-A760-8CA4-9D5F-5B14ADD6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3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29AF-68ED-61E0-9059-21F7B404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5E7D5-B644-31A8-EF20-BC951AE9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63CDB-C99F-0F87-258B-2A2CBDA1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C3958-2016-8B63-AAB7-A1FED4D6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A78DF-E345-FDAA-5AF7-3947F6B3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59251-EBA3-095A-2BA6-C727505C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95621-423D-08FB-B078-CFDD4C39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4D08-2A0F-AABC-EDAA-5B67952A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59F42-AE6F-BDFB-1FC9-FCD811C95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61486-A55C-CAF2-A801-A8EDFD851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07AA0-5215-BA8A-2A79-AC4990A7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6EC1B-4FC5-32F3-E5D3-B86D32E0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E28B6-5D2B-530A-D9B9-D3AA7EED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4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D4FD-BC6B-EA43-88CE-BF0FCC27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5C75D-DDBC-A214-2182-7E60ADAAA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09026-8FEC-9954-7ED9-CFECA824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41FA1-A8A7-13CC-1A73-F4BC3C57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8D64B-1798-31C3-32CC-52648A91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D3075-4B2B-86DE-C621-0C3B09B5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94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80D469-10A7-B2D0-0CD7-7AC78BB30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698C7-A497-0356-DA21-CF7AE6BF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FB29B-56C3-60A7-A019-4C086F019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B7B0F-D07A-46F9-AF98-6051B71DC8E6}" type="datetimeFigureOut">
              <a:rPr lang="en-US" smtClean="0"/>
              <a:t>19.12.2022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08B10-1431-FA14-2B74-7A05AA92C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3379D-514E-6F4F-A316-1B436ACB3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A9696-B801-4EB8-828B-BEEB3186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2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21EB38-DDAA-C074-B23A-BD1CB81BCE80}"/>
              </a:ext>
            </a:extLst>
          </p:cNvPr>
          <p:cNvSpPr/>
          <p:nvPr/>
        </p:nvSpPr>
        <p:spPr>
          <a:xfrm>
            <a:off x="7921839" y="0"/>
            <a:ext cx="4270159" cy="6858000"/>
          </a:xfrm>
          <a:prstGeom prst="rect">
            <a:avLst/>
          </a:prstGeom>
          <a:solidFill>
            <a:srgbClr val="A7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to remember when buying electronics online">
            <a:extLst>
              <a:ext uri="{FF2B5EF4-FFF2-40B4-BE49-F238E27FC236}">
                <a16:creationId xmlns:a16="http://schemas.microsoft.com/office/drawing/2014/main" id="{A5FD3D6C-B8F4-0D11-EA04-564A1B01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0517"/>
            <a:ext cx="7014880" cy="61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A7FAB5FA-7BE2-8E8A-E079-3D961FCFCF14}"/>
              </a:ext>
            </a:extLst>
          </p:cNvPr>
          <p:cNvSpPr/>
          <p:nvPr/>
        </p:nvSpPr>
        <p:spPr>
          <a:xfrm rot="16200000" flipH="1" flipV="1">
            <a:off x="3665737" y="2601899"/>
            <a:ext cx="6858000" cy="1654204"/>
          </a:xfrm>
          <a:prstGeom prst="flowChartDocument">
            <a:avLst/>
          </a:prstGeom>
          <a:solidFill>
            <a:srgbClr val="A7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96D5A-130B-D3A0-8EAA-75AA819FD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1721" y="2000762"/>
            <a:ext cx="5640278" cy="1268352"/>
          </a:xfrm>
        </p:spPr>
        <p:txBody>
          <a:bodyPr anchor="ctr">
            <a:normAutofit fontScale="90000"/>
          </a:bodyPr>
          <a:lstStyle/>
          <a:p>
            <a:pPr>
              <a:lnSpc>
                <a:spcPct val="75000"/>
              </a:lnSpc>
            </a:pPr>
            <a:r>
              <a:rPr lang="uk-UA" b="1" dirty="0">
                <a:solidFill>
                  <a:srgbClr val="0D193B"/>
                </a:solidFill>
                <a:latin typeface="Nunito Black" pitchFamily="2" charset="0"/>
              </a:rPr>
              <a:t>Рекомендація товарів</a:t>
            </a:r>
            <a:endParaRPr lang="en-US" b="1" dirty="0">
              <a:solidFill>
                <a:srgbClr val="0D193B"/>
              </a:solidFill>
              <a:latin typeface="Nunito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ACAE6-7B4F-BF8C-7A8D-49979262E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5706" y="4346597"/>
            <a:ext cx="5276294" cy="2325951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solidFill>
                  <a:srgbClr val="0D193B"/>
                </a:solidFill>
                <a:latin typeface="Nunito" pitchFamily="2" charset="0"/>
              </a:rPr>
              <a:t>Карпишин Ольга </a:t>
            </a:r>
            <a:r>
              <a:rPr lang="ru-RU" sz="1800" b="1" dirty="0" err="1">
                <a:solidFill>
                  <a:srgbClr val="0D193B"/>
                </a:solidFill>
                <a:latin typeface="Nunito" pitchFamily="2" charset="0"/>
              </a:rPr>
              <a:t>Богданівна</a:t>
            </a:r>
            <a:br>
              <a:rPr lang="ru-RU" sz="1800" b="1" dirty="0">
                <a:solidFill>
                  <a:srgbClr val="0D193B"/>
                </a:solidFill>
                <a:latin typeface="Nunito" pitchFamily="2" charset="0"/>
              </a:rPr>
            </a:br>
            <a:r>
              <a:rPr lang="ru-RU" sz="1800" b="1" dirty="0" err="1">
                <a:solidFill>
                  <a:srgbClr val="0D193B"/>
                </a:solidFill>
                <a:latin typeface="Nunito" pitchFamily="2" charset="0"/>
              </a:rPr>
              <a:t>Кметь</a:t>
            </a:r>
            <a:r>
              <a:rPr lang="ru-RU" sz="1800" b="1" dirty="0">
                <a:solidFill>
                  <a:srgbClr val="0D193B"/>
                </a:solidFill>
                <a:latin typeface="Nunito" pitchFamily="2" charset="0"/>
              </a:rPr>
              <a:t> Олександра </a:t>
            </a:r>
            <a:r>
              <a:rPr lang="ru-RU" sz="1800" b="1" dirty="0" err="1">
                <a:solidFill>
                  <a:srgbClr val="0D193B"/>
                </a:solidFill>
                <a:latin typeface="Nunito" pitchFamily="2" charset="0"/>
              </a:rPr>
              <a:t>Олегівна</a:t>
            </a:r>
            <a:br>
              <a:rPr lang="ru-RU" sz="1800" b="1" dirty="0">
                <a:solidFill>
                  <a:srgbClr val="0D193B"/>
                </a:solidFill>
                <a:latin typeface="Nunito" pitchFamily="2" charset="0"/>
              </a:rPr>
            </a:br>
            <a:r>
              <a:rPr lang="ru-RU" sz="1800" b="1" dirty="0" err="1">
                <a:solidFill>
                  <a:srgbClr val="0D193B"/>
                </a:solidFill>
                <a:latin typeface="Nunito" pitchFamily="2" charset="0"/>
              </a:rPr>
              <a:t>Нортман</a:t>
            </a:r>
            <a:r>
              <a:rPr lang="ru-RU" sz="1800" b="1" dirty="0">
                <a:solidFill>
                  <a:srgbClr val="0D193B"/>
                </a:solidFill>
                <a:latin typeface="Nunito" pitchFamily="2" charset="0"/>
              </a:rPr>
              <a:t> </a:t>
            </a:r>
            <a:r>
              <a:rPr lang="ru-RU" sz="1800" b="1" dirty="0" err="1">
                <a:solidFill>
                  <a:srgbClr val="0D193B"/>
                </a:solidFill>
                <a:latin typeface="Nunito" pitchFamily="2" charset="0"/>
              </a:rPr>
              <a:t>Юлія</a:t>
            </a:r>
            <a:r>
              <a:rPr lang="ru-RU" sz="1800" b="1" dirty="0">
                <a:solidFill>
                  <a:srgbClr val="0D193B"/>
                </a:solidFill>
                <a:latin typeface="Nunito" pitchFamily="2" charset="0"/>
              </a:rPr>
              <a:t> </a:t>
            </a:r>
            <a:r>
              <a:rPr lang="ru-RU" sz="1800" b="1" dirty="0" err="1">
                <a:solidFill>
                  <a:srgbClr val="0D193B"/>
                </a:solidFill>
                <a:latin typeface="Nunito" pitchFamily="2" charset="0"/>
              </a:rPr>
              <a:t>Олександрівна</a:t>
            </a:r>
            <a:br>
              <a:rPr lang="ru-RU" sz="1800" b="1" dirty="0">
                <a:solidFill>
                  <a:srgbClr val="0D193B"/>
                </a:solidFill>
                <a:latin typeface="Nunito" pitchFamily="2" charset="0"/>
              </a:rPr>
            </a:br>
            <a:r>
              <a:rPr lang="ru-RU" sz="1800" b="1" dirty="0" err="1">
                <a:solidFill>
                  <a:srgbClr val="0D193B"/>
                </a:solidFill>
                <a:latin typeface="Nunito" pitchFamily="2" charset="0"/>
              </a:rPr>
              <a:t>Точаненко</a:t>
            </a:r>
            <a:r>
              <a:rPr lang="ru-RU" sz="1800" b="1" dirty="0">
                <a:solidFill>
                  <a:srgbClr val="0D193B"/>
                </a:solidFill>
                <a:latin typeface="Nunito" pitchFamily="2" charset="0"/>
              </a:rPr>
              <a:t> Владислав </a:t>
            </a:r>
            <a:r>
              <a:rPr lang="ru-RU" sz="1800" b="1" dirty="0" err="1">
                <a:solidFill>
                  <a:srgbClr val="0D193B"/>
                </a:solidFill>
                <a:latin typeface="Nunito" pitchFamily="2" charset="0"/>
              </a:rPr>
              <a:t>Володимирович</a:t>
            </a:r>
            <a:endParaRPr lang="ru-RU" sz="1800" b="1" dirty="0">
              <a:solidFill>
                <a:srgbClr val="0D193B"/>
              </a:solidFill>
              <a:latin typeface="Nunito" pitchFamily="2" charset="0"/>
            </a:endParaRPr>
          </a:p>
          <a:p>
            <a:pPr algn="l">
              <a:spcBef>
                <a:spcPts val="1800"/>
              </a:spcBef>
            </a:pPr>
            <a:r>
              <a:rPr lang="ru-RU" sz="1800" dirty="0" err="1">
                <a:solidFill>
                  <a:srgbClr val="0D193B"/>
                </a:solidFill>
                <a:latin typeface="Nunito Black" pitchFamily="2" charset="0"/>
              </a:rPr>
              <a:t>Група</a:t>
            </a:r>
            <a:r>
              <a:rPr lang="ru-RU" sz="1800" dirty="0">
                <a:solidFill>
                  <a:srgbClr val="0D193B"/>
                </a:solidFill>
                <a:latin typeface="Nunito Black" pitchFamily="2" charset="0"/>
              </a:rPr>
              <a:t> ПЗС-2</a:t>
            </a:r>
          </a:p>
        </p:txBody>
      </p:sp>
    </p:spTree>
    <p:extLst>
      <p:ext uri="{BB962C8B-B14F-4D97-AF65-F5344CB8AC3E}">
        <p14:creationId xmlns:p14="http://schemas.microsoft.com/office/powerpoint/2010/main" val="398009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Використані технології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7B9CF6B-3E41-383D-7DC0-8A3E63C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18" y="4697161"/>
            <a:ext cx="4824357" cy="19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D07B6CF-9110-7F6F-0D4C-95634925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77" y="1780105"/>
            <a:ext cx="2385009" cy="276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Google Colab | Logopedia | Fandom">
            <a:extLst>
              <a:ext uri="{FF2B5EF4-FFF2-40B4-BE49-F238E27FC236}">
                <a16:creationId xmlns:a16="http://schemas.microsoft.com/office/drawing/2014/main" id="{02D9C155-E8C8-E384-7369-E41AF19F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56" y="1692868"/>
            <a:ext cx="5341028" cy="23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Python Logo, symbol, meaning, history, PNG, brand">
            <a:extLst>
              <a:ext uri="{FF2B5EF4-FFF2-40B4-BE49-F238E27FC236}">
                <a16:creationId xmlns:a16="http://schemas.microsoft.com/office/drawing/2014/main" id="{9E77A8D9-E034-065F-9992-AD59FD7C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606" y="1809505"/>
            <a:ext cx="4578742" cy="25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4FD7D3FF-2347-CBE9-8FC2-F2AD23DC3F59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F99625-ACAD-AB8C-82FE-3F378F24C9B6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uk-UA" sz="3200" b="1" dirty="0">
                <a:solidFill>
                  <a:srgbClr val="FD878A"/>
                </a:solidFill>
                <a:latin typeface="Nunito" pitchFamily="2" charset="0"/>
              </a:rPr>
              <a:t>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A942C9-765D-7519-A152-6EB04FFC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16" y="4068357"/>
            <a:ext cx="4154750" cy="22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861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Реалізовані алгоритми рекомендації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908CA-E33E-CC4C-396E-853D10F954B8}"/>
              </a:ext>
            </a:extLst>
          </p:cNvPr>
          <p:cNvSpPr txBox="1"/>
          <p:nvPr/>
        </p:nvSpPr>
        <p:spPr>
          <a:xfrm>
            <a:off x="585640" y="2343336"/>
            <a:ext cx="563736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400" b="1" dirty="0">
                <a:latin typeface="Nunito" pitchFamily="2" charset="0"/>
              </a:rPr>
              <a:t>Рекомендація за історією покупок</a:t>
            </a:r>
          </a:p>
          <a:p>
            <a:pPr marL="457200" indent="-457200">
              <a:lnSpc>
                <a:spcPct val="150000"/>
              </a:lnSpc>
              <a:buSzPct val="125000"/>
              <a:buBlip>
                <a:blip r:embed="rId2"/>
              </a:buBlip>
            </a:pPr>
            <a:r>
              <a:rPr lang="uk-UA" sz="2400" dirty="0">
                <a:latin typeface="Nunito" pitchFamily="2" charset="0"/>
              </a:rPr>
              <a:t>Простий алгоритм в реалізації</a:t>
            </a:r>
          </a:p>
          <a:p>
            <a:pPr marL="457200" indent="-457200">
              <a:lnSpc>
                <a:spcPct val="150000"/>
              </a:lnSpc>
              <a:buSzPct val="125000"/>
              <a:buBlip>
                <a:blip r:embed="rId2"/>
              </a:buBlip>
            </a:pPr>
            <a:r>
              <a:rPr lang="uk-UA" sz="2400" dirty="0">
                <a:latin typeface="Nunito" pitchFamily="2" charset="0"/>
              </a:rPr>
              <a:t>Нема необхідності у використанні машинного навчання</a:t>
            </a:r>
          </a:p>
          <a:p>
            <a:pPr marL="457200" indent="-457200">
              <a:lnSpc>
                <a:spcPct val="150000"/>
              </a:lnSpc>
              <a:buSzPct val="125000"/>
              <a:buBlip>
                <a:blip r:embed="rId3"/>
              </a:buBlip>
            </a:pPr>
            <a:r>
              <a:rPr lang="uk-UA" sz="2400" dirty="0">
                <a:latin typeface="Nunito" pitchFamily="2" charset="0"/>
              </a:rPr>
              <a:t>Необхідно мати </a:t>
            </a:r>
            <a:r>
              <a:rPr lang="uk-UA" sz="2400" dirty="0" err="1">
                <a:latin typeface="Nunito" pitchFamily="2" charset="0"/>
              </a:rPr>
              <a:t>датасет</a:t>
            </a:r>
            <a:r>
              <a:rPr lang="uk-UA" sz="2400" dirty="0">
                <a:latin typeface="Nunito" pitchFamily="2" charset="0"/>
              </a:rPr>
              <a:t> історії покупок</a:t>
            </a:r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8C0BDBCD-C570-2800-D1E0-E40B023F9015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1EE0-E644-D643-0E72-CEAB2E9ADD39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uk-UA" sz="3200" b="1" dirty="0">
                <a:solidFill>
                  <a:srgbClr val="FD878A"/>
                </a:solidFill>
                <a:latin typeface="Nunito" pitchFamily="2" charset="0"/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69BA1-3008-264B-8A26-1680EC7D1B47}"/>
              </a:ext>
            </a:extLst>
          </p:cNvPr>
          <p:cNvSpPr txBox="1"/>
          <p:nvPr/>
        </p:nvSpPr>
        <p:spPr>
          <a:xfrm>
            <a:off x="6438900" y="2343336"/>
            <a:ext cx="563736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400" b="1" dirty="0">
                <a:latin typeface="Nunito" pitchFamily="2" charset="0"/>
              </a:rPr>
              <a:t>Рекомендація за описом товарів</a:t>
            </a:r>
          </a:p>
          <a:p>
            <a:pPr marL="457200" indent="-457200">
              <a:lnSpc>
                <a:spcPct val="150000"/>
              </a:lnSpc>
              <a:buSzPct val="125000"/>
              <a:buBlip>
                <a:blip r:embed="rId2"/>
              </a:buBlip>
            </a:pPr>
            <a:r>
              <a:rPr lang="uk-UA" sz="2400" dirty="0">
                <a:latin typeface="Nunito" pitchFamily="2" charset="0"/>
              </a:rPr>
              <a:t>Необхідно лише мати </a:t>
            </a:r>
            <a:r>
              <a:rPr lang="uk-UA" sz="2400" dirty="0" err="1">
                <a:latin typeface="Nunito" pitchFamily="2" charset="0"/>
              </a:rPr>
              <a:t>датасет</a:t>
            </a:r>
            <a:r>
              <a:rPr lang="uk-UA" sz="2400" dirty="0">
                <a:latin typeface="Nunito" pitchFamily="2" charset="0"/>
              </a:rPr>
              <a:t> товарів з їх описом</a:t>
            </a:r>
          </a:p>
          <a:p>
            <a:pPr marL="457200" indent="-457200">
              <a:lnSpc>
                <a:spcPct val="150000"/>
              </a:lnSpc>
              <a:buSzPct val="125000"/>
              <a:buBlip>
                <a:blip r:embed="rId3"/>
              </a:buBlip>
            </a:pPr>
            <a:r>
              <a:rPr lang="uk-UA" sz="2400" dirty="0">
                <a:latin typeface="Nunito" pitchFamily="2" charset="0"/>
              </a:rPr>
              <a:t>Алгоритм з використанням машинного навчання потребує багато ресурсів</a:t>
            </a:r>
          </a:p>
        </p:txBody>
      </p:sp>
    </p:spTree>
    <p:extLst>
      <p:ext uri="{BB962C8B-B14F-4D97-AF65-F5344CB8AC3E}">
        <p14:creationId xmlns:p14="http://schemas.microsoft.com/office/powerpoint/2010/main" val="240289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Рекомендація за історією покупок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8F78E-9258-7764-1359-74D05B743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128" y="2858611"/>
            <a:ext cx="3830875" cy="23081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908CA-E33E-CC4C-396E-853D10F954B8}"/>
              </a:ext>
            </a:extLst>
          </p:cNvPr>
          <p:cNvSpPr txBox="1"/>
          <p:nvPr/>
        </p:nvSpPr>
        <p:spPr>
          <a:xfrm>
            <a:off x="697657" y="2610036"/>
            <a:ext cx="680029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>
                <a:latin typeface="Nunito" pitchFamily="2" charset="0"/>
              </a:rPr>
              <a:t>Завантаження даних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>
                <a:latin typeface="Nunito" pitchFamily="2" charset="0"/>
              </a:rPr>
              <a:t>Дослідження найпопулярніших продуктів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>
                <a:latin typeface="Nunito" pitchFamily="2" charset="0"/>
              </a:rPr>
              <a:t>Створення матриці кількості продуктів за кожним замовленням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>
                <a:latin typeface="Nunito" pitchFamily="2" charset="0"/>
              </a:rPr>
              <a:t>Створення методу рекомендації товарів</a:t>
            </a:r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8C0BDBCD-C570-2800-D1E0-E40B023F9015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1EE0-E644-D643-0E72-CEAB2E9ADD39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uk-UA" sz="3200" b="1" dirty="0">
                <a:solidFill>
                  <a:srgbClr val="FD878A"/>
                </a:solidFill>
                <a:latin typeface="Nunito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01572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Рекомендація за описом товарів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908CA-E33E-CC4C-396E-853D10F954B8}"/>
              </a:ext>
            </a:extLst>
          </p:cNvPr>
          <p:cNvSpPr txBox="1"/>
          <p:nvPr/>
        </p:nvSpPr>
        <p:spPr>
          <a:xfrm>
            <a:off x="697657" y="2610036"/>
            <a:ext cx="680029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>
                <a:latin typeface="Nunito" pitchFamily="2" charset="0"/>
              </a:rPr>
              <a:t>Завантаження даних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>
                <a:latin typeface="Nunito" pitchFamily="2" charset="0"/>
              </a:rPr>
              <a:t>Перетворення текстових даних у числові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>
                <a:latin typeface="Nunito" pitchFamily="2" charset="0"/>
              </a:rPr>
              <a:t>Розбивання усіх продуктів у </a:t>
            </a:r>
            <a:r>
              <a:rPr lang="en-US" sz="2400" dirty="0">
                <a:latin typeface="Nunito" pitchFamily="2" charset="0"/>
              </a:rPr>
              <a:t>N </a:t>
            </a:r>
            <a:r>
              <a:rPr lang="uk-UA" sz="2400" dirty="0" err="1">
                <a:latin typeface="Nunito" pitchFamily="2" charset="0"/>
              </a:rPr>
              <a:t>категорізованих</a:t>
            </a:r>
            <a:r>
              <a:rPr lang="uk-UA" sz="2400" dirty="0">
                <a:latin typeface="Nunito" pitchFamily="2" charset="0"/>
              </a:rPr>
              <a:t> кластерів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uk-UA" sz="2400" dirty="0">
                <a:latin typeface="Nunito" pitchFamily="2" charset="0"/>
              </a:rPr>
              <a:t>Створення методу рекомендації товарів</a:t>
            </a:r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8C0BDBCD-C570-2800-D1E0-E40B023F9015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1EE0-E644-D643-0E72-CEAB2E9ADD39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uk-UA" sz="3200" b="1" dirty="0">
                <a:solidFill>
                  <a:srgbClr val="FD878A"/>
                </a:solidFill>
                <a:latin typeface="Nunito" pitchFamily="2" charset="0"/>
              </a:rPr>
              <a:t>13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1F158-F09A-6346-3BF6-606BB8AA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808" y="2370868"/>
            <a:ext cx="4334857" cy="32944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444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4000" b="1" dirty="0">
                <a:solidFill>
                  <a:srgbClr val="0D193B"/>
                </a:solidFill>
                <a:latin typeface="Nunito" pitchFamily="2" charset="0"/>
              </a:rPr>
              <a:t>Напрямки розвитку проекту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9B75CB9-1199-581F-9518-4A101E9AAA34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8F03C9-2966-1EF9-8791-D7BA53931B76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D878A"/>
                </a:solidFill>
                <a:latin typeface="Nunito" pitchFamily="2" charset="0"/>
              </a:rPr>
              <a:t>14</a:t>
            </a:r>
            <a:endParaRPr lang="uk-UA" sz="3200" b="1" dirty="0">
              <a:solidFill>
                <a:srgbClr val="FD878A"/>
              </a:solidFill>
              <a:latin typeface="Nunito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1DFCAE-3680-394A-D740-34DD921DEE78}"/>
              </a:ext>
            </a:extLst>
          </p:cNvPr>
          <p:cNvGrpSpPr/>
          <p:nvPr/>
        </p:nvGrpSpPr>
        <p:grpSpPr>
          <a:xfrm>
            <a:off x="1083435" y="2372557"/>
            <a:ext cx="4570770" cy="1056443"/>
            <a:chOff x="1083435" y="2260857"/>
            <a:chExt cx="4570770" cy="10564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295497F-0F44-B18D-9DD4-EFA61378CCE9}"/>
                </a:ext>
              </a:extLst>
            </p:cNvPr>
            <p:cNvGrpSpPr/>
            <p:nvPr/>
          </p:nvGrpSpPr>
          <p:grpSpPr>
            <a:xfrm>
              <a:off x="1083435" y="2260857"/>
              <a:ext cx="1056443" cy="1056443"/>
              <a:chOff x="7188783" y="1533941"/>
              <a:chExt cx="1056443" cy="1056443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6D979FD-3664-21E1-653C-E0168CF9299B}"/>
                  </a:ext>
                </a:extLst>
              </p:cNvPr>
              <p:cNvSpPr/>
              <p:nvPr/>
            </p:nvSpPr>
            <p:spPr>
              <a:xfrm>
                <a:off x="7188783" y="1533941"/>
                <a:ext cx="1056443" cy="105644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D193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A0B49ABD-BA51-5B9E-D864-4692935C1F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9664" y="1767522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9A1B9D-1C04-15F5-B887-028DA29D5618}"/>
                </a:ext>
              </a:extLst>
            </p:cNvPr>
            <p:cNvSpPr txBox="1"/>
            <p:nvPr/>
          </p:nvSpPr>
          <p:spPr>
            <a:xfrm>
              <a:off x="2360759" y="2327414"/>
              <a:ext cx="32934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1800" dirty="0">
                  <a:solidFill>
                    <a:srgbClr val="0D193B"/>
                  </a:solidFill>
                  <a:latin typeface="Nunito" pitchFamily="2" charset="0"/>
                </a:rPr>
                <a:t>Розробити веб застосунок у вигляді інтернет магазину із рекомендацією товару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2FED3A-7843-B922-1723-9C283940580B}"/>
              </a:ext>
            </a:extLst>
          </p:cNvPr>
          <p:cNvGrpSpPr/>
          <p:nvPr/>
        </p:nvGrpSpPr>
        <p:grpSpPr>
          <a:xfrm>
            <a:off x="1083435" y="4252229"/>
            <a:ext cx="4570770" cy="1056443"/>
            <a:chOff x="1083435" y="3702379"/>
            <a:chExt cx="4570770" cy="105644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B3181D7-F275-3211-C130-B0B971FC036A}"/>
                </a:ext>
              </a:extLst>
            </p:cNvPr>
            <p:cNvGrpSpPr/>
            <p:nvPr/>
          </p:nvGrpSpPr>
          <p:grpSpPr>
            <a:xfrm>
              <a:off x="1083435" y="3702379"/>
              <a:ext cx="1056443" cy="1056443"/>
              <a:chOff x="8528485" y="1516262"/>
              <a:chExt cx="1056443" cy="105644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B13344-3576-ADD3-08AC-2DF4F10BBAEB}"/>
                  </a:ext>
                </a:extLst>
              </p:cNvPr>
              <p:cNvSpPr/>
              <p:nvPr/>
            </p:nvSpPr>
            <p:spPr>
              <a:xfrm>
                <a:off x="8528485" y="1516262"/>
                <a:ext cx="1056443" cy="105644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D193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477009FB-3351-334C-FAA5-36549A1266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4286" y="1741588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F8B26A-092D-5EF8-B358-BE6868543437}"/>
                </a:ext>
              </a:extLst>
            </p:cNvPr>
            <p:cNvSpPr txBox="1"/>
            <p:nvPr/>
          </p:nvSpPr>
          <p:spPr>
            <a:xfrm>
              <a:off x="2360759" y="3768935"/>
              <a:ext cx="32934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1800" dirty="0">
                  <a:solidFill>
                    <a:srgbClr val="0D193B"/>
                  </a:solidFill>
                  <a:latin typeface="Nunito" pitchFamily="2" charset="0"/>
                </a:rPr>
                <a:t>Додати рекомендацію товару до уже існуючого інтернет магазину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D08CC3E-1B2A-E343-399A-D87C63CD23A3}"/>
              </a:ext>
            </a:extLst>
          </p:cNvPr>
          <p:cNvGrpSpPr/>
          <p:nvPr/>
        </p:nvGrpSpPr>
        <p:grpSpPr>
          <a:xfrm>
            <a:off x="6660330" y="2372556"/>
            <a:ext cx="4570771" cy="1056443"/>
            <a:chOff x="1083434" y="5143901"/>
            <a:chExt cx="4570771" cy="10564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657129-7DB1-8E1A-0E00-0F0D8807A5F9}"/>
                </a:ext>
              </a:extLst>
            </p:cNvPr>
            <p:cNvGrpSpPr/>
            <p:nvPr/>
          </p:nvGrpSpPr>
          <p:grpSpPr>
            <a:xfrm>
              <a:off x="1083434" y="5143901"/>
              <a:ext cx="1056443" cy="1056443"/>
              <a:chOff x="9868187" y="1516262"/>
              <a:chExt cx="1056443" cy="1056443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42F9981-A948-E6DC-CFFC-A71EAC112481}"/>
                  </a:ext>
                </a:extLst>
              </p:cNvPr>
              <p:cNvSpPr/>
              <p:nvPr/>
            </p:nvSpPr>
            <p:spPr>
              <a:xfrm>
                <a:off x="9868187" y="1516262"/>
                <a:ext cx="1056443" cy="105644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D193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0A511D4F-3478-C536-EBFC-1CE4CD6E50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6368" y="1724443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04879E-5E2F-09E5-999E-A113062049E0}"/>
                </a:ext>
              </a:extLst>
            </p:cNvPr>
            <p:cNvSpPr txBox="1"/>
            <p:nvPr/>
          </p:nvSpPr>
          <p:spPr>
            <a:xfrm>
              <a:off x="2360759" y="5210456"/>
              <a:ext cx="32934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1800" dirty="0">
                  <a:solidFill>
                    <a:srgbClr val="0D193B"/>
                  </a:solidFill>
                  <a:latin typeface="Nunito" pitchFamily="2" charset="0"/>
                </a:rPr>
                <a:t>Дослідити успішність та ефективність створених алгоритмів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1A1129-A961-4D10-2F16-6BFFA3C17CBB}"/>
              </a:ext>
            </a:extLst>
          </p:cNvPr>
          <p:cNvGrpSpPr/>
          <p:nvPr/>
        </p:nvGrpSpPr>
        <p:grpSpPr>
          <a:xfrm>
            <a:off x="6660330" y="4252228"/>
            <a:ext cx="4570771" cy="1056443"/>
            <a:chOff x="1083434" y="5277608"/>
            <a:chExt cx="4570771" cy="105644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09D0F5-E9A2-77B7-B26A-4C24B579A185}"/>
                </a:ext>
              </a:extLst>
            </p:cNvPr>
            <p:cNvGrpSpPr/>
            <p:nvPr/>
          </p:nvGrpSpPr>
          <p:grpSpPr>
            <a:xfrm>
              <a:off x="1083434" y="5277608"/>
              <a:ext cx="1056443" cy="1056443"/>
              <a:chOff x="10776898" y="3220819"/>
              <a:chExt cx="1056443" cy="105644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03FF8DC-82DA-3995-5639-4FF1588D15CF}"/>
                  </a:ext>
                </a:extLst>
              </p:cNvPr>
              <p:cNvSpPr/>
              <p:nvPr/>
            </p:nvSpPr>
            <p:spPr>
              <a:xfrm>
                <a:off x="10776898" y="3220819"/>
                <a:ext cx="1056443" cy="105644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D193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DA807E3E-55A7-5E3A-C679-D0C9BFA996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85079" y="3429000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3540FD-2A1A-D54F-EBC6-513492273464}"/>
                </a:ext>
              </a:extLst>
            </p:cNvPr>
            <p:cNvSpPr txBox="1"/>
            <p:nvPr/>
          </p:nvSpPr>
          <p:spPr>
            <a:xfrm>
              <a:off x="2360759" y="5344164"/>
              <a:ext cx="32934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1800" dirty="0" err="1">
                  <a:solidFill>
                    <a:srgbClr val="0D193B"/>
                  </a:solidFill>
                  <a:latin typeface="Nunito" pitchFamily="2" charset="0"/>
                </a:rPr>
                <a:t>Задеплоїти</a:t>
              </a:r>
              <a:r>
                <a:rPr lang="uk-UA" sz="1800" dirty="0">
                  <a:solidFill>
                    <a:srgbClr val="0D193B"/>
                  </a:solidFill>
                  <a:latin typeface="Nunito" pitchFamily="2" charset="0"/>
                </a:rPr>
                <a:t> розроблений застосунок та протестувати із реальними користувачами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096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407F79F-14C7-8EAF-4BE3-0E6B17A62F7F}"/>
              </a:ext>
            </a:extLst>
          </p:cNvPr>
          <p:cNvGrpSpPr/>
          <p:nvPr/>
        </p:nvGrpSpPr>
        <p:grpSpPr>
          <a:xfrm>
            <a:off x="1015552" y="164513"/>
            <a:ext cx="4499037" cy="3374278"/>
            <a:chOff x="693586" y="155635"/>
            <a:chExt cx="4499037" cy="3374278"/>
          </a:xfrm>
        </p:grpSpPr>
        <p:pic>
          <p:nvPicPr>
            <p:cNvPr id="5122" name="Picture 2" descr="Tiger | Species | WWF">
              <a:extLst>
                <a:ext uri="{FF2B5EF4-FFF2-40B4-BE49-F238E27FC236}">
                  <a16:creationId xmlns:a16="http://schemas.microsoft.com/office/drawing/2014/main" id="{B3FE360F-7494-E153-8AA9-97112973A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86" y="155635"/>
              <a:ext cx="4499037" cy="3374278"/>
            </a:xfrm>
            <a:prstGeom prst="round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7263E2D-7B5A-FE5F-CD71-39C83041C4C5}"/>
                </a:ext>
              </a:extLst>
            </p:cNvPr>
            <p:cNvSpPr/>
            <p:nvPr/>
          </p:nvSpPr>
          <p:spPr>
            <a:xfrm>
              <a:off x="1037873" y="2506958"/>
              <a:ext cx="2983712" cy="7552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sz="1800" b="1" dirty="0">
                  <a:solidFill>
                    <a:schemeClr val="tx1"/>
                  </a:solidFill>
                  <a:latin typeface="Nunito Black" pitchFamily="2" charset="0"/>
                  <a:cs typeface="Calibri" panose="020F0502020204030204" pitchFamily="34" charset="0"/>
                </a:rPr>
                <a:t>Проект, який ми запропонували</a:t>
              </a:r>
              <a:endParaRPr lang="en-US" dirty="0">
                <a:solidFill>
                  <a:schemeClr val="tx1"/>
                </a:solidFill>
                <a:latin typeface="Nunito Black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1C51C9-90A6-2ACE-02A1-5999686D2538}"/>
              </a:ext>
            </a:extLst>
          </p:cNvPr>
          <p:cNvGrpSpPr/>
          <p:nvPr/>
        </p:nvGrpSpPr>
        <p:grpSpPr>
          <a:xfrm>
            <a:off x="6193654" y="164512"/>
            <a:ext cx="4975741" cy="3374277"/>
            <a:chOff x="6302209" y="155634"/>
            <a:chExt cx="4975741" cy="33742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9E5E77-59E0-4062-BFD8-91F785B84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" t="25116" r="-89" b="34884"/>
            <a:stretch/>
          </p:blipFill>
          <p:spPr>
            <a:xfrm>
              <a:off x="6302209" y="155634"/>
              <a:ext cx="4975741" cy="3374277"/>
            </a:xfrm>
            <a:prstGeom prst="round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ED178D8-64E9-436A-AF53-00989B682983}"/>
                </a:ext>
              </a:extLst>
            </p:cNvPr>
            <p:cNvSpPr/>
            <p:nvPr/>
          </p:nvSpPr>
          <p:spPr>
            <a:xfrm>
              <a:off x="8072757" y="2602718"/>
              <a:ext cx="3108004" cy="7552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sz="1800" b="1" dirty="0">
                  <a:solidFill>
                    <a:schemeClr val="tx1"/>
                  </a:solidFill>
                  <a:latin typeface="Nunito Black" pitchFamily="2" charset="0"/>
                  <a:cs typeface="Calibri" panose="020F0502020204030204" pitchFamily="34" charset="0"/>
                </a:rPr>
                <a:t>Проект, який ми узгодили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DB6A3D-D589-2FA4-E415-033916586BB7}"/>
              </a:ext>
            </a:extLst>
          </p:cNvPr>
          <p:cNvGrpSpPr/>
          <p:nvPr/>
        </p:nvGrpSpPr>
        <p:grpSpPr>
          <a:xfrm>
            <a:off x="3443166" y="3782772"/>
            <a:ext cx="4903324" cy="2846628"/>
            <a:chOff x="3345512" y="3773894"/>
            <a:chExt cx="4903324" cy="28466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AD1CDC-AD16-80B9-6279-AFA381FC6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695"/>
            <a:stretch/>
          </p:blipFill>
          <p:spPr>
            <a:xfrm>
              <a:off x="3345512" y="3773894"/>
              <a:ext cx="4894446" cy="2846628"/>
            </a:xfrm>
            <a:prstGeom prst="round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743DF7C-CFA6-BA2D-AD69-2FE2D594B748}"/>
                </a:ext>
              </a:extLst>
            </p:cNvPr>
            <p:cNvSpPr/>
            <p:nvPr/>
          </p:nvSpPr>
          <p:spPr>
            <a:xfrm>
              <a:off x="5265124" y="5548173"/>
              <a:ext cx="2983712" cy="7552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sz="1800" b="1" dirty="0">
                  <a:solidFill>
                    <a:schemeClr val="tx1"/>
                  </a:solidFill>
                  <a:latin typeface="Nunito Black" pitchFamily="2" charset="0"/>
                  <a:cs typeface="Calibri" panose="020F0502020204030204" pitchFamily="34" charset="0"/>
                </a:rPr>
                <a:t>Проект, на який вистачило світла</a:t>
              </a:r>
            </a:p>
          </p:txBody>
        </p:sp>
      </p:grp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AE58D09-0D34-03CE-B60B-77343B7C5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89" y="3974186"/>
            <a:ext cx="2463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99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3A8616-D704-7F5E-1987-666BFCE56670}"/>
              </a:ext>
            </a:extLst>
          </p:cNvPr>
          <p:cNvSpPr txBox="1">
            <a:spLocks/>
          </p:cNvSpPr>
          <p:nvPr/>
        </p:nvSpPr>
        <p:spPr>
          <a:xfrm>
            <a:off x="838200" y="807111"/>
            <a:ext cx="10515600" cy="1306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5400" b="1" dirty="0">
                <a:solidFill>
                  <a:schemeClr val="bg1"/>
                </a:solidFill>
                <a:latin typeface="Nunito" pitchFamily="2" charset="0"/>
              </a:rPr>
              <a:t>Щиро дякуємо за увагу!</a:t>
            </a:r>
            <a:endParaRPr lang="ru-RU" sz="5400" b="1" dirty="0">
              <a:solidFill>
                <a:schemeClr val="bg1"/>
              </a:solidFill>
              <a:latin typeface="Nuni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B8DB8-5344-31A5-B54D-5CE852F21533}"/>
              </a:ext>
            </a:extLst>
          </p:cNvPr>
          <p:cNvSpPr txBox="1"/>
          <p:nvPr/>
        </p:nvSpPr>
        <p:spPr>
          <a:xfrm>
            <a:off x="4895850" y="2939451"/>
            <a:ext cx="585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Nunito" pitchFamily="2" charset="0"/>
              </a:rPr>
              <a:t>Jupyter</a:t>
            </a:r>
            <a:r>
              <a:rPr lang="en-US" sz="3600" b="1" dirty="0">
                <a:solidFill>
                  <a:schemeClr val="bg1"/>
                </a:solidFill>
                <a:latin typeface="Nunito" pitchFamily="2" charset="0"/>
              </a:rPr>
              <a:t> Notebook </a:t>
            </a:r>
            <a:r>
              <a:rPr lang="uk-UA" sz="3600" b="1" dirty="0">
                <a:solidFill>
                  <a:schemeClr val="bg1"/>
                </a:solidFill>
                <a:latin typeface="Nunito" pitchFamily="2" charset="0"/>
              </a:rPr>
              <a:t>файли та презентація</a:t>
            </a:r>
            <a:r>
              <a:rPr lang="en-US" sz="3600" b="1" dirty="0">
                <a:solidFill>
                  <a:schemeClr val="bg1"/>
                </a:solidFill>
                <a:latin typeface="Nunito" pitchFamily="2" charset="0"/>
              </a:rPr>
              <a:t> </a:t>
            </a:r>
            <a:r>
              <a:rPr lang="uk-UA" sz="3600" b="1" dirty="0">
                <a:solidFill>
                  <a:schemeClr val="bg1"/>
                </a:solidFill>
                <a:latin typeface="Nunito" pitchFamily="2" charset="0"/>
              </a:rPr>
              <a:t>на </a:t>
            </a:r>
            <a:r>
              <a:rPr lang="en-US" sz="3600" b="1" dirty="0">
                <a:solidFill>
                  <a:schemeClr val="bg1"/>
                </a:solidFill>
                <a:latin typeface="Nunito" pitchFamily="2" charset="0"/>
              </a:rPr>
              <a:t>GitHub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D6190C6D-4C84-6A6B-EE74-602C71C78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" t="6333" r="6333" b="6333"/>
          <a:stretch/>
        </p:blipFill>
        <p:spPr>
          <a:xfrm>
            <a:off x="1876425" y="2902128"/>
            <a:ext cx="2495550" cy="2495550"/>
          </a:xfrm>
          <a:prstGeom prst="roundRect">
            <a:avLst>
              <a:gd name="adj" fmla="val 5599"/>
            </a:avLst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18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0395096" cy="1325564"/>
          </a:xfrm>
        </p:spPr>
        <p:txBody>
          <a:bodyPr>
            <a:normAutofit/>
          </a:bodyPr>
          <a:lstStyle/>
          <a:p>
            <a:pPr algn="ctr"/>
            <a:r>
              <a:rPr lang="uk-UA" sz="4000" b="1" dirty="0">
                <a:solidFill>
                  <a:srgbClr val="0D193B"/>
                </a:solidFill>
                <a:latin typeface="Nunito" pitchFamily="2" charset="0"/>
              </a:rPr>
              <a:t>Цілі та результат поставленої задачі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AA4B1A05-75CD-1789-6C2E-3DAC0A81D729}"/>
              </a:ext>
            </a:extLst>
          </p:cNvPr>
          <p:cNvSpPr txBox="1">
            <a:spLocks/>
          </p:cNvSpPr>
          <p:nvPr/>
        </p:nvSpPr>
        <p:spPr>
          <a:xfrm>
            <a:off x="2174691" y="3587045"/>
            <a:ext cx="4960250" cy="1056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Метрики визначення успішності проекту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Рейтинг </a:t>
            </a:r>
            <a:r>
              <a:rPr lang="uk-UA" sz="1800" dirty="0" err="1">
                <a:solidFill>
                  <a:srgbClr val="0D193B"/>
                </a:solidFill>
                <a:latin typeface="Nunito" pitchFamily="2" charset="0"/>
              </a:rPr>
              <a:t>кліків</a:t>
            </a: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 </a:t>
            </a: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та поведінка й залучення користувачів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F3E073-5252-DB01-E072-D20B5E7B256F}"/>
              </a:ext>
            </a:extLst>
          </p:cNvPr>
          <p:cNvSpPr/>
          <p:nvPr/>
        </p:nvSpPr>
        <p:spPr>
          <a:xfrm>
            <a:off x="837229" y="2095596"/>
            <a:ext cx="1056443" cy="10564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D193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2F6C449B-D34E-EC55-D034-E2404694167B}"/>
              </a:ext>
            </a:extLst>
          </p:cNvPr>
          <p:cNvSpPr txBox="1">
            <a:spLocks/>
          </p:cNvSpPr>
          <p:nvPr/>
        </p:nvSpPr>
        <p:spPr>
          <a:xfrm>
            <a:off x="2172874" y="5078493"/>
            <a:ext cx="4960250" cy="10564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Демонстрація результатів</a:t>
            </a:r>
          </a:p>
          <a:p>
            <a:pPr marL="0" indent="0">
              <a:buNone/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Презентація в офісі з дядьками у костюмах</a:t>
            </a:r>
            <a:endParaRPr lang="en-US" sz="1800" dirty="0">
              <a:solidFill>
                <a:srgbClr val="0D193B"/>
              </a:solidFill>
              <a:latin typeface="Nunito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57F082-0F79-B0DC-9B42-DB3353414B15}"/>
              </a:ext>
            </a:extLst>
          </p:cNvPr>
          <p:cNvSpPr txBox="1">
            <a:spLocks/>
          </p:cNvSpPr>
          <p:nvPr/>
        </p:nvSpPr>
        <p:spPr>
          <a:xfrm>
            <a:off x="2172875" y="1822865"/>
            <a:ext cx="4682863" cy="16949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Цілі задачі</a:t>
            </a:r>
            <a:endParaRPr lang="en-US" sz="1800" b="1" dirty="0">
              <a:solidFill>
                <a:srgbClr val="0D193B"/>
              </a:solidFill>
              <a:latin typeface="Nunito" pitchFamily="2" charset="0"/>
            </a:endParaRPr>
          </a:p>
          <a:p>
            <a:pPr algn="l">
              <a:spcBef>
                <a:spcPts val="600"/>
              </a:spcBef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Розробка системи для інтерактивної рекомендації товарів користувачам під час шопінгу для збільшення прибутків</a:t>
            </a:r>
            <a:endParaRPr lang="en-US" sz="1800" dirty="0">
              <a:solidFill>
                <a:srgbClr val="0D193B"/>
              </a:solidFill>
              <a:latin typeface="Nuni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F1BFB2-03D0-7C99-3408-E3F72333B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32" y="2299063"/>
            <a:ext cx="640080" cy="64008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A6F7D8-46D0-5A4B-A631-C51BB61D372E}"/>
              </a:ext>
            </a:extLst>
          </p:cNvPr>
          <p:cNvSpPr/>
          <p:nvPr/>
        </p:nvSpPr>
        <p:spPr>
          <a:xfrm>
            <a:off x="837229" y="3587045"/>
            <a:ext cx="1056443" cy="10564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D193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62A110-E733-B866-94CB-6E4437A3E554}"/>
              </a:ext>
            </a:extLst>
          </p:cNvPr>
          <p:cNvSpPr/>
          <p:nvPr/>
        </p:nvSpPr>
        <p:spPr>
          <a:xfrm>
            <a:off x="837229" y="5078494"/>
            <a:ext cx="1056443" cy="10564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D193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36851E-FD1F-EF56-1A04-A013265F8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10" y="5286675"/>
            <a:ext cx="64008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BDF2F-4394-9F0C-4778-F8CE508A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10" y="3795226"/>
            <a:ext cx="640080" cy="640080"/>
          </a:xfrm>
          <a:prstGeom prst="rect">
            <a:avLst/>
          </a:prstGeom>
        </p:spPr>
      </p:pic>
      <p:pic>
        <p:nvPicPr>
          <p:cNvPr id="1026" name="Picture 2" descr="Premium Vector | Business success goal flat cartoon style vector  illustration">
            <a:extLst>
              <a:ext uri="{FF2B5EF4-FFF2-40B4-BE49-F238E27FC236}">
                <a16:creationId xmlns:a16="http://schemas.microsoft.com/office/drawing/2014/main" id="{13527247-69D6-FE47-579B-A7E09F71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429" y="2095596"/>
            <a:ext cx="4720811" cy="370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B09EFB90-A3FA-D6C6-761F-626141C68416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5166CC7-0669-4C5B-CF63-DE8FADAE067E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D878A"/>
                </a:solidFill>
                <a:latin typeface="Nunito" pitchFamily="2" charset="0"/>
              </a:rPr>
              <a:t>2</a:t>
            </a:r>
            <a:endParaRPr lang="uk-UA" sz="3200" b="1" dirty="0">
              <a:solidFill>
                <a:srgbClr val="FD878A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60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4000" b="1" dirty="0">
                <a:solidFill>
                  <a:srgbClr val="0D193B"/>
                </a:solidFill>
                <a:latin typeface="Nunito" pitchFamily="2" charset="0"/>
              </a:rPr>
              <a:t>Вирішення задачі</a:t>
            </a:r>
          </a:p>
        </p:txBody>
      </p:sp>
      <p:sp>
        <p:nvSpPr>
          <p:cNvPr id="3" name="Text Placeholder 35">
            <a:extLst>
              <a:ext uri="{FF2B5EF4-FFF2-40B4-BE49-F238E27FC236}">
                <a16:creationId xmlns:a16="http://schemas.microsoft.com/office/drawing/2014/main" id="{CEC8A900-4911-0648-DB35-EB73770104BF}"/>
              </a:ext>
            </a:extLst>
          </p:cNvPr>
          <p:cNvSpPr txBox="1">
            <a:spLocks/>
          </p:cNvSpPr>
          <p:nvPr/>
        </p:nvSpPr>
        <p:spPr>
          <a:xfrm>
            <a:off x="4634144" y="1944211"/>
            <a:ext cx="6906827" cy="3857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План дій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Дослідити наявні матеріали щодо поставленої задачі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Вибрати категорію товарів для подальшої роботи та знайти відповідний </a:t>
            </a:r>
            <a:r>
              <a:rPr lang="uk-UA" sz="1800" dirty="0" err="1">
                <a:solidFill>
                  <a:srgbClr val="0D193B"/>
                </a:solidFill>
                <a:latin typeface="Nunito" pitchFamily="2" charset="0"/>
              </a:rPr>
              <a:t>датасет</a:t>
            </a:r>
            <a:endParaRPr lang="uk-UA" sz="1800" dirty="0">
              <a:solidFill>
                <a:srgbClr val="0D193B"/>
              </a:solidFill>
              <a:latin typeface="Nunito" pitchFamily="2" charset="0"/>
            </a:endParaRP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Вибрати алгоритм для імплементації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Аналіз та підготовка </a:t>
            </a:r>
            <a:r>
              <a:rPr lang="uk-UA" sz="1800" dirty="0" err="1">
                <a:solidFill>
                  <a:srgbClr val="0D193B"/>
                </a:solidFill>
                <a:latin typeface="Nunito" pitchFamily="2" charset="0"/>
              </a:rPr>
              <a:t>датасету</a:t>
            </a: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 для подальшої роботи з ним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Обрати набір технологій для реалізації задачі</a:t>
            </a: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Реалізувати задачу</a:t>
            </a:r>
            <a:endParaRPr lang="en-US" sz="1800" dirty="0">
              <a:solidFill>
                <a:srgbClr val="0D193B"/>
              </a:solidFill>
              <a:latin typeface="Nunito" pitchFamily="2" charset="0"/>
            </a:endParaRPr>
          </a:p>
          <a:p>
            <a:pPr marL="342900" indent="-34290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Дослідити успішність та ефективність створеного продукту згідно із вибраними метриками</a:t>
            </a: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32213865-DDF5-2272-B937-B19BB6A6D6D9}"/>
              </a:ext>
            </a:extLst>
          </p:cNvPr>
          <p:cNvSpPr txBox="1">
            <a:spLocks/>
          </p:cNvSpPr>
          <p:nvPr/>
        </p:nvSpPr>
        <p:spPr>
          <a:xfrm>
            <a:off x="773360" y="1944211"/>
            <a:ext cx="3265980" cy="345232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Необхідно</a:t>
            </a:r>
          </a:p>
          <a:p>
            <a:pPr marL="285750" indent="-285750"/>
            <a:r>
              <a:rPr lang="uk-UA" sz="1800" dirty="0" err="1">
                <a:solidFill>
                  <a:srgbClr val="0D193B"/>
                </a:solidFill>
                <a:latin typeface="Nunito" pitchFamily="2" charset="0"/>
              </a:rPr>
              <a:t>Датасет</a:t>
            </a:r>
            <a:endParaRPr lang="uk-UA" sz="1800" dirty="0">
              <a:solidFill>
                <a:srgbClr val="0D193B"/>
              </a:solidFill>
              <a:latin typeface="Nunito" pitchFamily="2" charset="0"/>
            </a:endParaRPr>
          </a:p>
          <a:p>
            <a:pPr marL="285750" indent="-285750"/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Матеріали / література по існуючих підходах</a:t>
            </a:r>
          </a:p>
          <a:p>
            <a:pPr marL="285750" indent="-285750"/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Технічне забезпечення</a:t>
            </a:r>
          </a:p>
          <a:p>
            <a:pPr marL="285750" indent="-285750"/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Команда програмістів і всіх інших</a:t>
            </a:r>
          </a:p>
          <a:p>
            <a:pPr marL="285750" indent="-285750"/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Стабільне світло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55EBF332-2EBB-F4EE-60C7-F4B29625B686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5834CC1-7B0D-18CB-E0EE-1966CE44D9B9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D878A"/>
                </a:solidFill>
                <a:latin typeface="Nunito" pitchFamily="2" charset="0"/>
              </a:rPr>
              <a:t>3</a:t>
            </a:r>
            <a:endParaRPr lang="uk-UA" sz="3200" b="1" dirty="0">
              <a:solidFill>
                <a:srgbClr val="FD878A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1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4000" b="1" dirty="0">
                <a:solidFill>
                  <a:srgbClr val="0D193B"/>
                </a:solidFill>
                <a:latin typeface="Nunito" pitchFamily="2" charset="0"/>
              </a:rPr>
              <a:t>Необхідні дані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AA4B1A05-75CD-1789-6C2E-3DAC0A81D729}"/>
              </a:ext>
            </a:extLst>
          </p:cNvPr>
          <p:cNvSpPr txBox="1">
            <a:spLocks/>
          </p:cNvSpPr>
          <p:nvPr/>
        </p:nvSpPr>
        <p:spPr>
          <a:xfrm>
            <a:off x="2174691" y="3435956"/>
            <a:ext cx="4960250" cy="30000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sz="1800" b="1" dirty="0" err="1">
                <a:solidFill>
                  <a:srgbClr val="0D193B"/>
                </a:solidFill>
                <a:latin typeface="Nunito" pitchFamily="2" charset="0"/>
              </a:rPr>
              <a:t>Датасет</a:t>
            </a: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 товарів</a:t>
            </a:r>
          </a:p>
          <a:p>
            <a:pPr>
              <a:spcBef>
                <a:spcPts val="600"/>
              </a:spcBef>
            </a:pP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Обов’язкові</a:t>
            </a:r>
            <a:r>
              <a:rPr lang="ru-RU" sz="1600" dirty="0">
                <a:solidFill>
                  <a:srgbClr val="0D193B"/>
                </a:solidFill>
                <a:latin typeface="Nunito" pitchFamily="2" charset="0"/>
              </a:rPr>
              <a:t> </a:t>
            </a: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параметри</a:t>
            </a:r>
            <a:r>
              <a:rPr lang="ru-RU" sz="1600" dirty="0">
                <a:solidFill>
                  <a:srgbClr val="0D193B"/>
                </a:solidFill>
                <a:latin typeface="Nunito" pitchFamily="2" charset="0"/>
              </a:rPr>
              <a:t> товару:</a:t>
            </a:r>
          </a:p>
          <a:p>
            <a:pPr lvl="1">
              <a:spcBef>
                <a:spcPts val="600"/>
              </a:spcBef>
            </a:pP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Опис</a:t>
            </a:r>
            <a:endParaRPr lang="ru-RU" sz="1600" dirty="0">
              <a:solidFill>
                <a:srgbClr val="0D193B"/>
              </a:solidFill>
              <a:latin typeface="Nunito" pitchFamily="2" charset="0"/>
            </a:endParaRPr>
          </a:p>
          <a:p>
            <a:pPr>
              <a:spcBef>
                <a:spcPts val="600"/>
              </a:spcBef>
            </a:pP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Додаткові</a:t>
            </a:r>
            <a:r>
              <a:rPr lang="ru-RU" sz="1600" dirty="0">
                <a:solidFill>
                  <a:srgbClr val="0D193B"/>
                </a:solidFill>
                <a:latin typeface="Nunito" pitchFamily="2" charset="0"/>
              </a:rPr>
              <a:t> </a:t>
            </a: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параметри</a:t>
            </a:r>
            <a:r>
              <a:rPr lang="ru-RU" sz="1600" dirty="0">
                <a:solidFill>
                  <a:srgbClr val="0D193B"/>
                </a:solidFill>
                <a:latin typeface="Nunito" pitchFamily="2" charset="0"/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Назва</a:t>
            </a:r>
            <a:endParaRPr lang="ru-RU" sz="1600" dirty="0">
              <a:solidFill>
                <a:srgbClr val="0D193B"/>
              </a:solidFill>
              <a:latin typeface="Nunito" pitchFamily="2" charset="0"/>
            </a:endParaRPr>
          </a:p>
          <a:p>
            <a:pPr lvl="1">
              <a:spcBef>
                <a:spcPts val="600"/>
              </a:spcBef>
            </a:pP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Ціна</a:t>
            </a:r>
            <a:endParaRPr lang="ru-RU" sz="1600" dirty="0">
              <a:solidFill>
                <a:srgbClr val="0D193B"/>
              </a:solidFill>
              <a:latin typeface="Nunito" pitchFamily="2" charset="0"/>
            </a:endParaRPr>
          </a:p>
          <a:p>
            <a:pPr lvl="1">
              <a:spcBef>
                <a:spcPts val="600"/>
              </a:spcBef>
            </a:pP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Виробник</a:t>
            </a:r>
            <a:endParaRPr lang="ru-RU" sz="1600" dirty="0">
              <a:solidFill>
                <a:srgbClr val="0D193B"/>
              </a:solidFill>
              <a:latin typeface="Nunito" pitchFamily="2" charset="0"/>
            </a:endParaRPr>
          </a:p>
          <a:p>
            <a:pPr lvl="1">
              <a:spcBef>
                <a:spcPts val="600"/>
              </a:spcBef>
            </a:pP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Категорія</a:t>
            </a:r>
            <a:endParaRPr lang="ru-RU" sz="1600" dirty="0">
              <a:solidFill>
                <a:srgbClr val="0D193B"/>
              </a:solidFill>
              <a:latin typeface="Nunito" pitchFamily="2" charset="0"/>
            </a:endParaRPr>
          </a:p>
          <a:p>
            <a:pPr lvl="1">
              <a:spcBef>
                <a:spcPts val="600"/>
              </a:spcBef>
            </a:pPr>
            <a:r>
              <a:rPr lang="ru-RU" sz="1600" dirty="0">
                <a:solidFill>
                  <a:srgbClr val="0D193B"/>
                </a:solidFill>
                <a:latin typeface="Nunito" pitchFamily="2" charset="0"/>
              </a:rPr>
              <a:t>Характеристики</a:t>
            </a:r>
          </a:p>
          <a:p>
            <a:pPr lvl="1">
              <a:spcBef>
                <a:spcPts val="600"/>
              </a:spcBef>
            </a:pP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Зображення</a:t>
            </a:r>
            <a:endParaRPr lang="ru-RU" sz="1600" dirty="0">
              <a:solidFill>
                <a:srgbClr val="0D193B"/>
              </a:solidFill>
              <a:latin typeface="Nunito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F3E073-5252-DB01-E072-D20B5E7B256F}"/>
              </a:ext>
            </a:extLst>
          </p:cNvPr>
          <p:cNvSpPr/>
          <p:nvPr/>
        </p:nvSpPr>
        <p:spPr>
          <a:xfrm>
            <a:off x="837229" y="1944507"/>
            <a:ext cx="1056443" cy="10564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D193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57F082-0F79-B0DC-9B42-DB3353414B15}"/>
              </a:ext>
            </a:extLst>
          </p:cNvPr>
          <p:cNvSpPr txBox="1">
            <a:spLocks/>
          </p:cNvSpPr>
          <p:nvPr/>
        </p:nvSpPr>
        <p:spPr>
          <a:xfrm>
            <a:off x="2172875" y="1671776"/>
            <a:ext cx="4682863" cy="16949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uk-UA" sz="1800" b="1" dirty="0" err="1">
                <a:solidFill>
                  <a:srgbClr val="0D193B"/>
                </a:solidFill>
                <a:latin typeface="Nunito" pitchFamily="2" charset="0"/>
              </a:rPr>
              <a:t>Датасет</a:t>
            </a: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 трансакцій</a:t>
            </a:r>
          </a:p>
          <a:p>
            <a:pPr algn="l">
              <a:spcBef>
                <a:spcPts val="600"/>
              </a:spcBef>
            </a:pPr>
            <a:r>
              <a:rPr lang="ru-RU" sz="1600" dirty="0">
                <a:solidFill>
                  <a:srgbClr val="0D193B"/>
                </a:solidFill>
                <a:latin typeface="Nunito" pitchFamily="2" charset="0"/>
              </a:rPr>
              <a:t>Покупки </a:t>
            </a: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декількох</a:t>
            </a:r>
            <a:r>
              <a:rPr lang="ru-RU" sz="1600" dirty="0">
                <a:solidFill>
                  <a:srgbClr val="0D193B"/>
                </a:solidFill>
                <a:latin typeface="Nunito" pitchFamily="2" charset="0"/>
              </a:rPr>
              <a:t> </a:t>
            </a: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товарів</a:t>
            </a:r>
            <a:r>
              <a:rPr lang="ru-RU" sz="1600" dirty="0">
                <a:solidFill>
                  <a:srgbClr val="0D193B"/>
                </a:solidFill>
                <a:latin typeface="Nunito" pitchFamily="2" charset="0"/>
              </a:rPr>
              <a:t> в одному </a:t>
            </a:r>
            <a:r>
              <a:rPr lang="ru-RU" sz="1600" dirty="0" err="1">
                <a:solidFill>
                  <a:srgbClr val="0D193B"/>
                </a:solidFill>
                <a:latin typeface="Nunito" pitchFamily="2" charset="0"/>
              </a:rPr>
              <a:t>замовленні</a:t>
            </a:r>
            <a:endParaRPr lang="ru-RU" sz="1600" dirty="0">
              <a:solidFill>
                <a:srgbClr val="0D193B"/>
              </a:solidFill>
              <a:latin typeface="Nunito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A6F7D8-46D0-5A4B-A631-C51BB61D372E}"/>
              </a:ext>
            </a:extLst>
          </p:cNvPr>
          <p:cNvSpPr/>
          <p:nvPr/>
        </p:nvSpPr>
        <p:spPr>
          <a:xfrm>
            <a:off x="837229" y="3435956"/>
            <a:ext cx="1056443" cy="10564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D193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DDF51-0E12-D3F0-C406-55532E0AF4AC}"/>
              </a:ext>
            </a:extLst>
          </p:cNvPr>
          <p:cNvSpPr txBox="1">
            <a:spLocks/>
          </p:cNvSpPr>
          <p:nvPr/>
        </p:nvSpPr>
        <p:spPr>
          <a:xfrm>
            <a:off x="7718323" y="2548467"/>
            <a:ext cx="3977648" cy="4038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endParaRPr lang="uk-UA" sz="2000" dirty="0"/>
          </a:p>
        </p:txBody>
      </p:sp>
      <p:pic>
        <p:nvPicPr>
          <p:cNvPr id="13" name="Picture Placeholder 21">
            <a:extLst>
              <a:ext uri="{FF2B5EF4-FFF2-40B4-BE49-F238E27FC236}">
                <a16:creationId xmlns:a16="http://schemas.microsoft.com/office/drawing/2014/main" id="{F4EAA1C1-1710-9A16-02EE-5C1018E5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7516" y="2074794"/>
            <a:ext cx="795868" cy="795868"/>
          </a:xfrm>
          <a:prstGeom prst="rect">
            <a:avLst/>
          </a:prstGeom>
        </p:spPr>
      </p:pic>
      <p:pic>
        <p:nvPicPr>
          <p:cNvPr id="15" name="Picture Placeholder 22">
            <a:extLst>
              <a:ext uri="{FF2B5EF4-FFF2-40B4-BE49-F238E27FC236}">
                <a16:creationId xmlns:a16="http://schemas.microsoft.com/office/drawing/2014/main" id="{0218680A-B451-D38A-E48B-4C698C2F2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9086" y="3560115"/>
            <a:ext cx="797793" cy="797793"/>
          </a:xfrm>
          <a:prstGeom prst="rect">
            <a:avLst/>
          </a:prstGeom>
        </p:spPr>
      </p:pic>
      <p:pic>
        <p:nvPicPr>
          <p:cNvPr id="3074" name="Picture 2" descr="Vector account login and password on smartphone and laptop screen. data protection, cyber security">
            <a:extLst>
              <a:ext uri="{FF2B5EF4-FFF2-40B4-BE49-F238E27FC236}">
                <a16:creationId xmlns:a16="http://schemas.microsoft.com/office/drawing/2014/main" id="{A5A31FE7-CCE7-B231-76A9-5C0A0F6B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1776"/>
            <a:ext cx="59626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ABB07F91-B920-8943-2EE9-4BC527BDE464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C96F8E-8BC1-34D2-5BD0-C3007599DD96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D878A"/>
                </a:solidFill>
                <a:latin typeface="Nunito" pitchFamily="2" charset="0"/>
              </a:rPr>
              <a:t>4</a:t>
            </a:r>
            <a:endParaRPr lang="uk-UA" sz="3200" b="1" dirty="0">
              <a:solidFill>
                <a:srgbClr val="FD878A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7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4000" b="1" dirty="0">
                <a:solidFill>
                  <a:srgbClr val="0D193B"/>
                </a:solidFill>
                <a:latin typeface="Nunito" pitchFamily="2" charset="0"/>
              </a:rPr>
              <a:t>Робота над проектом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107E379-0FF6-5BEF-D63C-8EC1C9CB4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74963"/>
              </p:ext>
            </p:extLst>
          </p:nvPr>
        </p:nvGraphicFramePr>
        <p:xfrm>
          <a:off x="991752" y="1705088"/>
          <a:ext cx="10146357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121727367"/>
                    </a:ext>
                  </a:extLst>
                </a:gridCol>
                <a:gridCol w="6268544">
                  <a:extLst>
                    <a:ext uri="{9D8B030D-6E8A-4147-A177-3AD203B41FA5}">
                      <a16:colId xmlns:a16="http://schemas.microsoft.com/office/drawing/2014/main" val="2568175535"/>
                    </a:ext>
                  </a:extLst>
                </a:gridCol>
                <a:gridCol w="3402833">
                  <a:extLst>
                    <a:ext uri="{9D8B030D-6E8A-4147-A177-3AD203B41FA5}">
                      <a16:colId xmlns:a16="http://schemas.microsoft.com/office/drawing/2014/main" val="102722868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B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Назва етапу</a:t>
                      </a:r>
                      <a:endParaRPr lang="en-US" dirty="0">
                        <a:solidFill>
                          <a:srgbClr val="0D193B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B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Статус</a:t>
                      </a:r>
                      <a:endParaRPr lang="en-US" dirty="0">
                        <a:solidFill>
                          <a:srgbClr val="0D193B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B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783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Дослідити наявні матеріали щодо поставленої задачі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14011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Вибрати категорію товарів для подальшої роботи та знайти відповідний </a:t>
                      </a:r>
                      <a:r>
                        <a:rPr lang="uk-UA" sz="1800" dirty="0" err="1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датасет</a:t>
                      </a:r>
                      <a:endParaRPr lang="uk-UA" sz="1800" dirty="0">
                        <a:solidFill>
                          <a:srgbClr val="0D193B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58426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Вибрати алгоритм для імплементації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638303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Аналіз та підготовка </a:t>
                      </a:r>
                      <a:r>
                        <a:rPr lang="uk-UA" sz="1800" dirty="0" err="1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датасету</a:t>
                      </a:r>
                      <a:r>
                        <a:rPr lang="uk-UA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 для подальшої</a:t>
                      </a:r>
                      <a:br>
                        <a:rPr lang="en-US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</a:br>
                      <a:r>
                        <a:rPr lang="uk-UA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роботи з ним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13296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Обрати набір технологій для реалізації задачі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78761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Реалізувати задачу</a:t>
                      </a:r>
                      <a:endParaRPr lang="en-US" sz="1800" dirty="0">
                        <a:solidFill>
                          <a:srgbClr val="0D193B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0103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" pitchFamily="2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dirty="0">
                          <a:solidFill>
                            <a:srgbClr val="0D193B"/>
                          </a:solidFill>
                          <a:latin typeface="Nunito" pitchFamily="2" charset="0"/>
                        </a:rPr>
                        <a:t>Дослідити успішність та ефективність створеного продукту згідно із вибраними метриками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9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21916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B112DFD-3ED4-A9BE-D166-F4B0ED123A27}"/>
              </a:ext>
            </a:extLst>
          </p:cNvPr>
          <p:cNvSpPr/>
          <p:nvPr/>
        </p:nvSpPr>
        <p:spPr>
          <a:xfrm>
            <a:off x="7741328" y="2260600"/>
            <a:ext cx="339678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D193B"/>
                </a:solidFill>
              </a:rPr>
              <a:t>✔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B8125C-B21E-069B-4EBD-B557E1F6B805}"/>
              </a:ext>
            </a:extLst>
          </p:cNvPr>
          <p:cNvSpPr/>
          <p:nvPr/>
        </p:nvSpPr>
        <p:spPr>
          <a:xfrm>
            <a:off x="7741328" y="2857500"/>
            <a:ext cx="339678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D193B"/>
                </a:solidFill>
              </a:rPr>
              <a:t>✔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E6834-66E4-06E5-EC99-1E1B4EC0BDF8}"/>
              </a:ext>
            </a:extLst>
          </p:cNvPr>
          <p:cNvSpPr/>
          <p:nvPr/>
        </p:nvSpPr>
        <p:spPr>
          <a:xfrm>
            <a:off x="7741328" y="3454400"/>
            <a:ext cx="339678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D193B"/>
                </a:solidFill>
              </a:rPr>
              <a:t>✔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B689FC-357B-7966-D093-5A29FC79928E}"/>
              </a:ext>
            </a:extLst>
          </p:cNvPr>
          <p:cNvSpPr/>
          <p:nvPr/>
        </p:nvSpPr>
        <p:spPr>
          <a:xfrm>
            <a:off x="7741328" y="4049508"/>
            <a:ext cx="339678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D193B"/>
                </a:solidFill>
              </a:rPr>
              <a:t>✔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63992B-708B-1CD1-47FB-C844CA049C0B}"/>
              </a:ext>
            </a:extLst>
          </p:cNvPr>
          <p:cNvSpPr/>
          <p:nvPr/>
        </p:nvSpPr>
        <p:spPr>
          <a:xfrm>
            <a:off x="7741328" y="4644616"/>
            <a:ext cx="339678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D193B"/>
                </a:solidFill>
              </a:rPr>
              <a:t>✔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E9FA84-1BE4-82D1-5F26-5B1967150DB4}"/>
              </a:ext>
            </a:extLst>
          </p:cNvPr>
          <p:cNvSpPr/>
          <p:nvPr/>
        </p:nvSpPr>
        <p:spPr>
          <a:xfrm>
            <a:off x="7741328" y="5180782"/>
            <a:ext cx="339678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D193B"/>
                </a:solidFill>
              </a:rPr>
              <a:t>✔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3434DC-0649-3935-2DB0-FA9FBDEB6431}"/>
              </a:ext>
            </a:extLst>
          </p:cNvPr>
          <p:cNvSpPr/>
          <p:nvPr/>
        </p:nvSpPr>
        <p:spPr>
          <a:xfrm>
            <a:off x="7741327" y="5781005"/>
            <a:ext cx="3396781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D193B"/>
                </a:solidFill>
              </a:rPr>
              <a:t>🚫💡=😟</a:t>
            </a:r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D19730A7-3F98-CDC1-024C-C6D47E87B3A8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E3A3688-7B76-000C-17BF-C99B97802C83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D878A"/>
                </a:solidFill>
                <a:latin typeface="Nunito" pitchFamily="2" charset="0"/>
              </a:rPr>
              <a:t>5</a:t>
            </a:r>
            <a:endParaRPr lang="uk-UA" sz="3200" b="1" dirty="0">
              <a:solidFill>
                <a:srgbClr val="FD878A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35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Джерела опрацьованих матеріалів</a:t>
            </a:r>
            <a:endParaRPr lang="ru-RU" sz="3000" b="1" dirty="0">
              <a:solidFill>
                <a:srgbClr val="0D193B"/>
              </a:solidFill>
              <a:latin typeface="Nunito" pitchFamily="2" charset="0"/>
            </a:endParaRPr>
          </a:p>
        </p:txBody>
      </p:sp>
      <p:pic>
        <p:nvPicPr>
          <p:cNvPr id="6146" name="Picture 2" descr="The YouTube logo: a history | Creative Bloq">
            <a:extLst>
              <a:ext uri="{FF2B5EF4-FFF2-40B4-BE49-F238E27FC236}">
                <a16:creationId xmlns:a16="http://schemas.microsoft.com/office/drawing/2014/main" id="{5BBA76BE-7AE6-6F85-2F12-3FF1A4B4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09" y="2024721"/>
            <a:ext cx="4059129" cy="227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edium Logo Usage Guidelines | by Medium | Medium.design">
            <a:extLst>
              <a:ext uri="{FF2B5EF4-FFF2-40B4-BE49-F238E27FC236}">
                <a16:creationId xmlns:a16="http://schemas.microsoft.com/office/drawing/2014/main" id="{01411212-3D94-5649-422E-F0AEA81B6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14" y="4618631"/>
            <a:ext cx="4246344" cy="105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128465F-3ABF-0A2A-1579-6A05668BC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297" y="2376569"/>
            <a:ext cx="4714261" cy="18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F664864-607A-1BD3-E50F-454AA4690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28" y="4661337"/>
            <a:ext cx="4619345" cy="9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0BD3C2C-DA28-A997-580E-E3E585016CFC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1DD9C5-E5D2-37A5-CA49-AD30BB2E7654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D878A"/>
                </a:solidFill>
                <a:latin typeface="Nunito" pitchFamily="2" charset="0"/>
              </a:rPr>
              <a:t>6</a:t>
            </a:r>
            <a:endParaRPr lang="uk-UA" sz="3200" b="1" dirty="0">
              <a:solidFill>
                <a:srgbClr val="FD878A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2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Open A Computer/Laptop Showroom: A Detailed Guide">
            <a:extLst>
              <a:ext uri="{FF2B5EF4-FFF2-40B4-BE49-F238E27FC236}">
                <a16:creationId xmlns:a16="http://schemas.microsoft.com/office/drawing/2014/main" id="{485743BF-415E-DD2A-6F1B-C931FCAC8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6"/>
          <a:stretch/>
        </p:blipFill>
        <p:spPr bwMode="auto">
          <a:xfrm>
            <a:off x="4295172" y="662782"/>
            <a:ext cx="12192000" cy="619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A6896A0-6696-24C4-DCC6-94354BC4F208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10C141-03E6-CD51-672F-6040350CD0A4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D878A"/>
                </a:solidFill>
                <a:latin typeface="Nunito" pitchFamily="2" charset="0"/>
              </a:rPr>
              <a:t>7</a:t>
            </a:r>
            <a:endParaRPr lang="uk-UA" sz="3200" b="1" dirty="0">
              <a:solidFill>
                <a:srgbClr val="FD878A"/>
              </a:solidFill>
              <a:latin typeface="Nunito" pitchFamily="2" charset="0"/>
            </a:endParaRP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802A0C79-FA18-ACA3-EE20-BC9C2E316416}"/>
              </a:ext>
            </a:extLst>
          </p:cNvPr>
          <p:cNvSpPr/>
          <p:nvPr/>
        </p:nvSpPr>
        <p:spPr>
          <a:xfrm>
            <a:off x="-3830715" y="-163909"/>
            <a:ext cx="11249319" cy="7848600"/>
          </a:xfrm>
          <a:prstGeom prst="flowChartInputOutpu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Обрана категорія товарів</a:t>
            </a:r>
            <a:endParaRPr lang="ru-RU" sz="3000" b="1" dirty="0">
              <a:solidFill>
                <a:srgbClr val="0D193B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01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Обраний </a:t>
            </a:r>
            <a:r>
              <a:rPr lang="uk-UA" sz="3000" b="1" dirty="0" err="1">
                <a:solidFill>
                  <a:srgbClr val="0D193B"/>
                </a:solidFill>
                <a:latin typeface="Nunito" pitchFamily="2" charset="0"/>
              </a:rPr>
              <a:t>датасет</a:t>
            </a:r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 – історія покупок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439D55A9-4F17-3D0F-BCFC-850017BBC6E4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F0D3BD-C9A6-EE76-41E2-73A6560E482D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D878A"/>
                </a:solidFill>
                <a:latin typeface="Nunito" pitchFamily="2" charset="0"/>
              </a:rPr>
              <a:t>8</a:t>
            </a:r>
            <a:endParaRPr lang="uk-UA" sz="3200" b="1" dirty="0">
              <a:solidFill>
                <a:srgbClr val="FD878A"/>
              </a:solidFill>
              <a:latin typeface="Nunit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097A3-A3EC-0316-8AAD-733A10203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0" y="2073621"/>
            <a:ext cx="6239597" cy="39471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D01E5E8C-E33F-C7C5-07F0-3A9F8A05A29F}"/>
              </a:ext>
            </a:extLst>
          </p:cNvPr>
          <p:cNvSpPr txBox="1">
            <a:spLocks/>
          </p:cNvSpPr>
          <p:nvPr/>
        </p:nvSpPr>
        <p:spPr>
          <a:xfrm>
            <a:off x="7399863" y="1944211"/>
            <a:ext cx="4058712" cy="444706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Джерело</a:t>
            </a:r>
          </a:p>
          <a:p>
            <a:pPr marL="685800" indent="0">
              <a:buNone/>
              <a:tabLst>
                <a:tab pos="571500" algn="l"/>
              </a:tabLst>
            </a:pP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eCommerce purchase history from electronics store</a:t>
            </a: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 – </a:t>
            </a: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Kaggle</a:t>
            </a:r>
          </a:p>
          <a:p>
            <a:pPr marL="0" indent="0">
              <a:buNone/>
            </a:pPr>
            <a:endParaRPr lang="en-US" sz="1800" b="1" dirty="0">
              <a:solidFill>
                <a:srgbClr val="0D193B"/>
              </a:solidFill>
              <a:latin typeface="Nunito" pitchFamily="2" charset="0"/>
            </a:endParaRPr>
          </a:p>
          <a:p>
            <a:pPr marL="0" indent="0">
              <a:buNone/>
            </a:pP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Стовпці</a:t>
            </a:r>
          </a:p>
          <a:p>
            <a:pPr>
              <a:spcBef>
                <a:spcPts val="600"/>
              </a:spcBef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Час замовлення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ID </a:t>
            </a: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замовлення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ID </a:t>
            </a: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товару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ID </a:t>
            </a: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категорії товару</a:t>
            </a:r>
          </a:p>
          <a:p>
            <a:pPr>
              <a:spcBef>
                <a:spcPts val="600"/>
              </a:spcBef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Код категорії товару</a:t>
            </a:r>
          </a:p>
          <a:p>
            <a:pPr>
              <a:spcBef>
                <a:spcPts val="600"/>
              </a:spcBef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Бренд товару</a:t>
            </a:r>
          </a:p>
          <a:p>
            <a:pPr>
              <a:spcBef>
                <a:spcPts val="600"/>
              </a:spcBef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Ціна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ID </a:t>
            </a: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користувача</a:t>
            </a:r>
          </a:p>
        </p:txBody>
      </p:sp>
      <p:pic>
        <p:nvPicPr>
          <p:cNvPr id="3074" name="Picture 2" descr="eCommerce purchase history from electronics store">
            <a:extLst>
              <a:ext uri="{FF2B5EF4-FFF2-40B4-BE49-F238E27FC236}">
                <a16:creationId xmlns:a16="http://schemas.microsoft.com/office/drawing/2014/main" id="{802F16B7-9EAB-3DC5-224B-322CFEA44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63" y="2276475"/>
            <a:ext cx="6000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89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09EB97-1770-5736-F642-02637E9BBD86}"/>
              </a:ext>
            </a:extLst>
          </p:cNvPr>
          <p:cNvSpPr/>
          <p:nvPr/>
        </p:nvSpPr>
        <p:spPr>
          <a:xfrm flipV="1">
            <a:off x="0" y="0"/>
            <a:ext cx="12192000" cy="1325564"/>
          </a:xfrm>
          <a:prstGeom prst="round2SameRect">
            <a:avLst/>
          </a:prstGeom>
          <a:solidFill>
            <a:srgbClr val="A7B9E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BDB5A-D682-8982-2D26-73BEAA1A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0"/>
            <a:ext cx="11249320" cy="1325564"/>
          </a:xfrm>
        </p:spPr>
        <p:txBody>
          <a:bodyPr>
            <a:normAutofit/>
          </a:bodyPr>
          <a:lstStyle/>
          <a:p>
            <a:pPr algn="ctr"/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Обраний </a:t>
            </a:r>
            <a:r>
              <a:rPr lang="uk-UA" sz="3000" b="1" dirty="0" err="1">
                <a:solidFill>
                  <a:srgbClr val="0D193B"/>
                </a:solidFill>
                <a:latin typeface="Nunito" pitchFamily="2" charset="0"/>
              </a:rPr>
              <a:t>датасет</a:t>
            </a:r>
            <a:r>
              <a:rPr lang="uk-UA" sz="3000" b="1" dirty="0">
                <a:solidFill>
                  <a:srgbClr val="0D193B"/>
                </a:solidFill>
                <a:latin typeface="Nunito" pitchFamily="2" charset="0"/>
              </a:rPr>
              <a:t> – опис товарів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439D55A9-4F17-3D0F-BCFC-850017BBC6E4}"/>
              </a:ext>
            </a:extLst>
          </p:cNvPr>
          <p:cNvSpPr/>
          <p:nvPr/>
        </p:nvSpPr>
        <p:spPr>
          <a:xfrm rot="16200000">
            <a:off x="11354770" y="6020770"/>
            <a:ext cx="837230" cy="837230"/>
          </a:xfrm>
          <a:prstGeom prst="round1Rect">
            <a:avLst/>
          </a:prstGeom>
          <a:solidFill>
            <a:srgbClr val="FE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F0D3BD-C9A6-EE76-41E2-73A6560E482D}"/>
              </a:ext>
            </a:extLst>
          </p:cNvPr>
          <p:cNvSpPr txBox="1">
            <a:spLocks/>
          </p:cNvSpPr>
          <p:nvPr/>
        </p:nvSpPr>
        <p:spPr>
          <a:xfrm>
            <a:off x="11354770" y="6020771"/>
            <a:ext cx="837229" cy="83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uk-UA" sz="3200" b="1" dirty="0">
                <a:solidFill>
                  <a:srgbClr val="FD878A"/>
                </a:solidFill>
                <a:latin typeface="Nunito" pitchFamily="2" charset="0"/>
              </a:rPr>
              <a:t>9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D01E5E8C-E33F-C7C5-07F0-3A9F8A05A29F}"/>
              </a:ext>
            </a:extLst>
          </p:cNvPr>
          <p:cNvSpPr txBox="1">
            <a:spLocks/>
          </p:cNvSpPr>
          <p:nvPr/>
        </p:nvSpPr>
        <p:spPr>
          <a:xfrm>
            <a:off x="7399863" y="1944211"/>
            <a:ext cx="4058712" cy="444706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Джерело</a:t>
            </a:r>
          </a:p>
          <a:p>
            <a:pPr marL="685800" indent="0">
              <a:buNone/>
              <a:tabLst>
                <a:tab pos="571500" algn="l"/>
              </a:tabLst>
            </a:pP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Home Depot Product Search Relevance </a:t>
            </a: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– </a:t>
            </a: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Kaggle</a:t>
            </a:r>
          </a:p>
          <a:p>
            <a:pPr marL="0" indent="0">
              <a:buNone/>
            </a:pPr>
            <a:endParaRPr lang="en-US" sz="1800" b="1" dirty="0">
              <a:solidFill>
                <a:srgbClr val="0D193B"/>
              </a:solidFill>
              <a:latin typeface="Nunito" pitchFamily="2" charset="0"/>
            </a:endParaRPr>
          </a:p>
          <a:p>
            <a:pPr marL="0" indent="0">
              <a:buNone/>
            </a:pPr>
            <a:r>
              <a:rPr lang="uk-UA" sz="1800" b="1" dirty="0">
                <a:solidFill>
                  <a:srgbClr val="0D193B"/>
                </a:solidFill>
                <a:latin typeface="Nunito" pitchFamily="2" charset="0"/>
              </a:rPr>
              <a:t>Стовпці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D193B"/>
                </a:solidFill>
                <a:latin typeface="Nunito" pitchFamily="2" charset="0"/>
              </a:rPr>
              <a:t>ID </a:t>
            </a: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продукту</a:t>
            </a:r>
          </a:p>
          <a:p>
            <a:pPr>
              <a:spcBef>
                <a:spcPts val="600"/>
              </a:spcBef>
            </a:pPr>
            <a:r>
              <a:rPr lang="uk-UA" sz="1800" dirty="0">
                <a:solidFill>
                  <a:srgbClr val="0D193B"/>
                </a:solidFill>
                <a:latin typeface="Nunito" pitchFamily="2" charset="0"/>
              </a:rPr>
              <a:t>Опис продукту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2F16B7-9EAB-3DC5-224B-322CFEA44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4163" y="2276475"/>
            <a:ext cx="6000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D5108B-AC2C-348F-6EEA-38298EF7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15" y="1944211"/>
            <a:ext cx="4677428" cy="42582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7705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441</Words>
  <Application>Microsoft Office PowerPoint</Application>
  <PresentationFormat>Widescreen</PresentationFormat>
  <Paragraphs>127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Nunito</vt:lpstr>
      <vt:lpstr>Nunito Black</vt:lpstr>
      <vt:lpstr>Wingdings</vt:lpstr>
      <vt:lpstr>Office Theme</vt:lpstr>
      <vt:lpstr>Рекомендація товарів</vt:lpstr>
      <vt:lpstr>Цілі та результат поставленої задачі</vt:lpstr>
      <vt:lpstr>Вирішення задачі</vt:lpstr>
      <vt:lpstr>Необхідні дані</vt:lpstr>
      <vt:lpstr>Робота над проектом</vt:lpstr>
      <vt:lpstr>Джерела опрацьованих матеріалів</vt:lpstr>
      <vt:lpstr>Обрана категорія товарів</vt:lpstr>
      <vt:lpstr>Обраний датасет – історія покупок</vt:lpstr>
      <vt:lpstr>Обраний датасет – опис товарів</vt:lpstr>
      <vt:lpstr>Використані технології</vt:lpstr>
      <vt:lpstr>Реалізовані алгоритми рекомендації</vt:lpstr>
      <vt:lpstr>Рекомендація за історією покупок</vt:lpstr>
      <vt:lpstr>Рекомендація за описом товарів</vt:lpstr>
      <vt:lpstr>Напрямки розвитку проекту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Рекомендація товарів</dc:title>
  <dc:creator>Vladislav Tochanenko</dc:creator>
  <cp:lastModifiedBy>Vladislav Tochanenko</cp:lastModifiedBy>
  <cp:revision>1</cp:revision>
  <dcterms:created xsi:type="dcterms:W3CDTF">2022-12-14T20:30:21Z</dcterms:created>
  <dcterms:modified xsi:type="dcterms:W3CDTF">2022-12-20T00:19:48Z</dcterms:modified>
</cp:coreProperties>
</file>